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56"/>
    <p:restoredTop sz="94622"/>
  </p:normalViewPr>
  <p:slideViewPr>
    <p:cSldViewPr snapToGrid="0" snapToObjects="1">
      <p:cViewPr>
        <p:scale>
          <a:sx n="120" d="100"/>
          <a:sy n="120" d="100"/>
        </p:scale>
        <p:origin x="576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4317-9A68-1542-AA4D-A7AE26DF479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FF27-BCCB-0A43-8697-44EC5F95F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0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4317-9A68-1542-AA4D-A7AE26DF479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FF27-BCCB-0A43-8697-44EC5F95F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683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4317-9A68-1542-AA4D-A7AE26DF479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FF27-BCCB-0A43-8697-44EC5F95F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4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4317-9A68-1542-AA4D-A7AE26DF479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FF27-BCCB-0A43-8697-44EC5F95F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67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4317-9A68-1542-AA4D-A7AE26DF479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FF27-BCCB-0A43-8697-44EC5F95F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4317-9A68-1542-AA4D-A7AE26DF479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FF27-BCCB-0A43-8697-44EC5F95F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24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4317-9A68-1542-AA4D-A7AE26DF479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FF27-BCCB-0A43-8697-44EC5F95F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8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4317-9A68-1542-AA4D-A7AE26DF479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FF27-BCCB-0A43-8697-44EC5F95F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28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4317-9A68-1542-AA4D-A7AE26DF479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FF27-BCCB-0A43-8697-44EC5F95F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51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4317-9A68-1542-AA4D-A7AE26DF479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FF27-BCCB-0A43-8697-44EC5F95F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8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4317-9A68-1542-AA4D-A7AE26DF479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FF27-BCCB-0A43-8697-44EC5F95F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943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B4317-9A68-1542-AA4D-A7AE26DF479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3FF27-BCCB-0A43-8697-44EC5F95F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965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46ED66-94F9-014C-85DF-3B71A58D5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343" y="0"/>
            <a:ext cx="8839372" cy="684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426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C92E5AD-0D4F-F745-8863-0B766201604A}"/>
              </a:ext>
            </a:extLst>
          </p:cNvPr>
          <p:cNvSpPr txBox="1"/>
          <p:nvPr/>
        </p:nvSpPr>
        <p:spPr>
          <a:xfrm>
            <a:off x="605617" y="1622577"/>
            <a:ext cx="2035629" cy="34778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Have you been in prolonged direct contact with someone diagnosed with COVID-19 OR have you traveled to a country the CDC identified as high-risk?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82BCE46-3976-0444-A027-7C81A3079EA9}"/>
              </a:ext>
            </a:extLst>
          </p:cNvPr>
          <p:cNvSpPr txBox="1"/>
          <p:nvPr/>
        </p:nvSpPr>
        <p:spPr>
          <a:xfrm>
            <a:off x="620486" y="206829"/>
            <a:ext cx="56605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cs typeface="Arial" panose="020B0604020202020204" pitchFamily="34" charset="0"/>
              </a:rPr>
              <a:t>WAS I EXPOSED TO </a:t>
            </a:r>
          </a:p>
          <a:p>
            <a:r>
              <a:rPr lang="en-US" sz="2800" b="1" dirty="0">
                <a:cs typeface="Arial" panose="020B0604020202020204" pitchFamily="34" charset="0"/>
              </a:rPr>
              <a:t>CORONAVIRUS (COVID-19)?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B00CF53-A52D-1B4E-B14B-0FCD58785416}"/>
              </a:ext>
            </a:extLst>
          </p:cNvPr>
          <p:cNvSpPr txBox="1"/>
          <p:nvPr/>
        </p:nvSpPr>
        <p:spPr>
          <a:xfrm>
            <a:off x="4299857" y="1415143"/>
            <a:ext cx="4659085" cy="107721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Practice good hygiene and take everyday precautions: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Wash your hands frequently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Don’t touch your face, eyes, or mouth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Avoid sick people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8E94602-47BD-8349-BC67-B40AF2C856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2132" y="2678843"/>
            <a:ext cx="685800" cy="6858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F0BF56B-0D7F-4C4F-B127-1A8308C6D5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1616" y="2687017"/>
            <a:ext cx="685800" cy="6858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CE51F094-F51F-AE40-BA1A-E7B0F1B5B9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1100" y="2645605"/>
            <a:ext cx="685800" cy="6858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72C68FA5-8150-8444-8FA6-CAEF5DE383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90584" y="2675715"/>
            <a:ext cx="685800" cy="6858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B3214A5A-93B4-B945-A2EE-BE05F0B25B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30070" y="2717128"/>
            <a:ext cx="685800" cy="6858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8CC3476-EB79-1349-8A89-E651300F42E4}"/>
              </a:ext>
            </a:extLst>
          </p:cNvPr>
          <p:cNvSpPr txBox="1">
            <a:spLocks/>
          </p:cNvSpPr>
          <p:nvPr/>
        </p:nvSpPr>
        <p:spPr>
          <a:xfrm>
            <a:off x="4389541" y="3427157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Contact your healthcare provider.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BEADE6BF-58CD-BA40-824B-B633D11730D0}"/>
              </a:ext>
            </a:extLst>
          </p:cNvPr>
          <p:cNvSpPr txBox="1">
            <a:spLocks noChangeAspect="1"/>
          </p:cNvSpPr>
          <p:nvPr/>
        </p:nvSpPr>
        <p:spPr>
          <a:xfrm>
            <a:off x="5290181" y="3439107"/>
            <a:ext cx="9107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Stay home except to get medical care.**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2DC560F-C234-224F-B10B-18F40F0591BE}"/>
              </a:ext>
            </a:extLst>
          </p:cNvPr>
          <p:cNvSpPr txBox="1">
            <a:spLocks noChangeAspect="1"/>
          </p:cNvSpPr>
          <p:nvPr/>
        </p:nvSpPr>
        <p:spPr>
          <a:xfrm>
            <a:off x="6191080" y="3432688"/>
            <a:ext cx="1005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Separate yourself from other people and animals in your home.**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12B0B052-FAB5-1343-A9C7-358E154B2887}"/>
              </a:ext>
            </a:extLst>
          </p:cNvPr>
          <p:cNvSpPr txBox="1">
            <a:spLocks/>
          </p:cNvSpPr>
          <p:nvPr/>
        </p:nvSpPr>
        <p:spPr>
          <a:xfrm>
            <a:off x="7196920" y="3433262"/>
            <a:ext cx="914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Avoid sharing personal household items.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7B28005E-476A-714C-92FF-83D92068AA43}"/>
              </a:ext>
            </a:extLst>
          </p:cNvPr>
          <p:cNvSpPr txBox="1">
            <a:spLocks noChangeAspect="1"/>
          </p:cNvSpPr>
          <p:nvPr/>
        </p:nvSpPr>
        <p:spPr>
          <a:xfrm>
            <a:off x="8070050" y="3432688"/>
            <a:ext cx="10058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Practice good hygiene.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64F4010F-8D5F-CB4E-A152-7F1BA4E5C5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1616" y="4160158"/>
            <a:ext cx="685800" cy="6858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F2F0C916-651F-E84B-BA4D-66759402B6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1100" y="4118746"/>
            <a:ext cx="685800" cy="6858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40D35F89-0974-B046-8412-E5B883D5F6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90584" y="4148856"/>
            <a:ext cx="685800" cy="6858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6DF3DFE6-F399-6B45-85B5-D04DE9E051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30070" y="4190269"/>
            <a:ext cx="685800" cy="68580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A806CDFE-BAD8-8048-A021-F9A93B81BC4F}"/>
              </a:ext>
            </a:extLst>
          </p:cNvPr>
          <p:cNvSpPr txBox="1">
            <a:spLocks/>
          </p:cNvSpPr>
          <p:nvPr/>
        </p:nvSpPr>
        <p:spPr>
          <a:xfrm>
            <a:off x="4389541" y="4900298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Contact your Local Health Department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80730A9A-2596-FB4D-A3CB-95B69DA6D058}"/>
              </a:ext>
            </a:extLst>
          </p:cNvPr>
          <p:cNvSpPr txBox="1">
            <a:spLocks noChangeAspect="1"/>
          </p:cNvSpPr>
          <p:nvPr/>
        </p:nvSpPr>
        <p:spPr>
          <a:xfrm>
            <a:off x="5290181" y="4912248"/>
            <a:ext cx="9107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Stay home except to get medical care.**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407A18CF-C204-2342-AC1A-76CBC5DD1453}"/>
              </a:ext>
            </a:extLst>
          </p:cNvPr>
          <p:cNvSpPr txBox="1">
            <a:spLocks noChangeAspect="1"/>
          </p:cNvSpPr>
          <p:nvPr/>
        </p:nvSpPr>
        <p:spPr>
          <a:xfrm>
            <a:off x="6191080" y="4905829"/>
            <a:ext cx="1005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Separate yourself from other people and animals in your home.**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2E083796-3B61-474E-B42A-93A6F918C65D}"/>
              </a:ext>
            </a:extLst>
          </p:cNvPr>
          <p:cNvSpPr txBox="1">
            <a:spLocks/>
          </p:cNvSpPr>
          <p:nvPr/>
        </p:nvSpPr>
        <p:spPr>
          <a:xfrm>
            <a:off x="7196920" y="4906403"/>
            <a:ext cx="914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Avoid sharing personal household items.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282F4BC9-B763-2846-A647-2E9E42B77E95}"/>
              </a:ext>
            </a:extLst>
          </p:cNvPr>
          <p:cNvSpPr txBox="1">
            <a:spLocks noChangeAspect="1"/>
          </p:cNvSpPr>
          <p:nvPr/>
        </p:nvSpPr>
        <p:spPr>
          <a:xfrm>
            <a:off x="8070050" y="4905829"/>
            <a:ext cx="10058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Practice good hygiene.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xmlns="" id="{2B3F06B4-031E-064C-BC0E-3C695EE579D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38486" y="4175741"/>
            <a:ext cx="713232" cy="682222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EF745676-BF0E-D240-932F-05D467B426C3}"/>
              </a:ext>
            </a:extLst>
          </p:cNvPr>
          <p:cNvSpPr txBox="1"/>
          <p:nvPr/>
        </p:nvSpPr>
        <p:spPr>
          <a:xfrm>
            <a:off x="440238" y="6081217"/>
            <a:ext cx="38596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**For a period of 14 days from the date of direct exposure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8275A5F0-A795-D24C-90C0-D72649D422DE}"/>
              </a:ext>
            </a:extLst>
          </p:cNvPr>
          <p:cNvSpPr txBox="1"/>
          <p:nvPr/>
        </p:nvSpPr>
        <p:spPr>
          <a:xfrm>
            <a:off x="3479800" y="17907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NO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13303905-8377-EB4C-8283-63A80A8B4CD4}"/>
              </a:ext>
            </a:extLst>
          </p:cNvPr>
          <p:cNvSpPr txBox="1"/>
          <p:nvPr/>
        </p:nvSpPr>
        <p:spPr>
          <a:xfrm>
            <a:off x="3162793" y="2890366"/>
            <a:ext cx="120551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YES</a:t>
            </a:r>
          </a:p>
          <a:p>
            <a:pPr algn="ctr"/>
            <a:r>
              <a:rPr lang="en-US" sz="1600" b="1" dirty="0">
                <a:solidFill>
                  <a:srgbClr val="C00000"/>
                </a:solidFill>
              </a:rPr>
              <a:t>with</a:t>
            </a:r>
          </a:p>
          <a:p>
            <a:pPr algn="ctr"/>
            <a:r>
              <a:rPr lang="en-US" sz="1600" b="1" dirty="0">
                <a:solidFill>
                  <a:srgbClr val="C00000"/>
                </a:solidFill>
              </a:rPr>
              <a:t>Symptoms*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0A04B7A3-8158-784B-90C6-7F6F520662FA}"/>
              </a:ext>
            </a:extLst>
          </p:cNvPr>
          <p:cNvSpPr txBox="1"/>
          <p:nvPr/>
        </p:nvSpPr>
        <p:spPr>
          <a:xfrm>
            <a:off x="3162793" y="4363358"/>
            <a:ext cx="120551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YES</a:t>
            </a:r>
          </a:p>
          <a:p>
            <a:pPr algn="ctr"/>
            <a:r>
              <a:rPr lang="en-US" sz="1600" b="1" dirty="0"/>
              <a:t>without</a:t>
            </a:r>
          </a:p>
          <a:p>
            <a:pPr algn="ctr"/>
            <a:r>
              <a:rPr lang="en-US" sz="1600" b="1" dirty="0"/>
              <a:t>symptoms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xmlns="" id="{1F093133-7D6E-164E-8E2A-D32131EF49D9}"/>
              </a:ext>
            </a:extLst>
          </p:cNvPr>
          <p:cNvCxnSpPr>
            <a:cxnSpLocks/>
            <a:stCxn id="4" idx="3"/>
          </p:cNvCxnSpPr>
          <p:nvPr/>
        </p:nvCxnSpPr>
        <p:spPr>
          <a:xfrm flipV="1">
            <a:off x="2641246" y="2160033"/>
            <a:ext cx="809525" cy="120148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xmlns="" id="{2C419C36-77CE-EF40-987C-824659769C49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2641246" y="3361515"/>
            <a:ext cx="809525" cy="124671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xmlns="" id="{7DAFE79D-B328-F74C-9188-354CA3DC506C}"/>
              </a:ext>
            </a:extLst>
          </p:cNvPr>
          <p:cNvCxnSpPr>
            <a:cxnSpLocks/>
          </p:cNvCxnSpPr>
          <p:nvPr/>
        </p:nvCxnSpPr>
        <p:spPr>
          <a:xfrm>
            <a:off x="2641246" y="3348314"/>
            <a:ext cx="809525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EAB95CC5-947A-DF40-A061-3FD5E5E04323}"/>
              </a:ext>
            </a:extLst>
          </p:cNvPr>
          <p:cNvSpPr txBox="1"/>
          <p:nvPr/>
        </p:nvSpPr>
        <p:spPr>
          <a:xfrm>
            <a:off x="440238" y="5819607"/>
            <a:ext cx="46590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*Per the CDC, Symptoms include: Fever, Cough, Shortness of Breath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0C31BF60-0401-944E-BF01-C2EF5A494332}"/>
              </a:ext>
            </a:extLst>
          </p:cNvPr>
          <p:cNvSpPr txBox="1"/>
          <p:nvPr/>
        </p:nvSpPr>
        <p:spPr>
          <a:xfrm>
            <a:off x="488832" y="5244383"/>
            <a:ext cx="2557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More info at:</a:t>
            </a:r>
          </a:p>
          <a:p>
            <a:r>
              <a:rPr lang="en-US" sz="1400" b="1" dirty="0" err="1"/>
              <a:t>www.cdc.gov</a:t>
            </a:r>
            <a:r>
              <a:rPr lang="en-US" sz="1400" b="1" dirty="0"/>
              <a:t>/COVID19 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75212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166</Words>
  <Application>Microsoft Office PowerPoint</Application>
  <PresentationFormat>On-screen Show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Cryan, Travis (HSEMA)</dc:creator>
  <cp:lastModifiedBy>RaShonda Riddle</cp:lastModifiedBy>
  <cp:revision>5</cp:revision>
  <dcterms:created xsi:type="dcterms:W3CDTF">2020-03-15T03:40:56Z</dcterms:created>
  <dcterms:modified xsi:type="dcterms:W3CDTF">2020-03-17T15:34:34Z</dcterms:modified>
</cp:coreProperties>
</file>