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2" r:id="rId2"/>
    <p:sldId id="259" r:id="rId3"/>
    <p:sldId id="261" r:id="rId4"/>
    <p:sldId id="260" r:id="rId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49" d="100"/>
          <a:sy n="49" d="100"/>
        </p:scale>
        <p:origin x="-90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BF462EB-B00D-4190-97FD-01661886D51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66C8D1A-AAEE-40F1-B3FA-F7A93872A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8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40C15-B333-4415-B62C-6EC5C18396C1}" type="slidenum"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pPr marL="0" marR="0" lvl="0" indent="0" algn="l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622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/4 Image + Title + Log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6"/>
          <a:stretch/>
        </p:blipFill>
        <p:spPr>
          <a:xfrm>
            <a:off x="1715231" y="0"/>
            <a:ext cx="10476768" cy="6858000"/>
          </a:xfrm>
          <a:prstGeom prst="rect">
            <a:avLst/>
          </a:prstGeom>
        </p:spPr>
      </p:pic>
      <p:sp>
        <p:nvSpPr>
          <p:cNvPr id="23" name="Shape 23"/>
          <p:cNvSpPr/>
          <p:nvPr/>
        </p:nvSpPr>
        <p:spPr>
          <a:xfrm>
            <a:off x="2790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25799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93343" y="4861042"/>
            <a:ext cx="2753396" cy="1560175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" name="Picture 1" descr="SHP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8" y="451291"/>
            <a:ext cx="1633730" cy="664041"/>
          </a:xfrm>
          <a:prstGeom prst="rect">
            <a:avLst/>
          </a:prstGeom>
        </p:spPr>
      </p:pic>
      <p:sp>
        <p:nvSpPr>
          <p:cNvPr id="6" name="Rectangle 3"/>
          <p:cNvSpPr/>
          <p:nvPr userDrawn="1"/>
        </p:nvSpPr>
        <p:spPr>
          <a:xfrm>
            <a:off x="3756013" y="1"/>
            <a:ext cx="8436709" cy="1641075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561778 w 6800423"/>
              <a:gd name="connsiteY0" fmla="*/ 0 h 4125812"/>
              <a:gd name="connsiteX1" fmla="*/ 6800423 w 6800423"/>
              <a:gd name="connsiteY1" fmla="*/ 0 h 4125812"/>
              <a:gd name="connsiteX2" fmla="*/ 6800423 w 6800423"/>
              <a:gd name="connsiteY2" fmla="*/ 4125812 h 4125812"/>
              <a:gd name="connsiteX3" fmla="*/ 0 w 6800423"/>
              <a:gd name="connsiteY3" fmla="*/ 2521874 h 4125812"/>
              <a:gd name="connsiteX4" fmla="*/ 1561778 w 6800423"/>
              <a:gd name="connsiteY4" fmla="*/ 0 h 4125812"/>
              <a:gd name="connsiteX0" fmla="*/ 1561778 w 6800423"/>
              <a:gd name="connsiteY0" fmla="*/ 0 h 2521874"/>
              <a:gd name="connsiteX1" fmla="*/ 6800423 w 6800423"/>
              <a:gd name="connsiteY1" fmla="*/ 0 h 2521874"/>
              <a:gd name="connsiteX2" fmla="*/ 6794702 w 6800423"/>
              <a:gd name="connsiteY2" fmla="*/ 2278071 h 2521874"/>
              <a:gd name="connsiteX3" fmla="*/ 0 w 6800423"/>
              <a:gd name="connsiteY3" fmla="*/ 2521874 h 2521874"/>
              <a:gd name="connsiteX4" fmla="*/ 1561778 w 6800423"/>
              <a:gd name="connsiteY4" fmla="*/ 0 h 2521874"/>
              <a:gd name="connsiteX0" fmla="*/ 0 w 7492644"/>
              <a:gd name="connsiteY0" fmla="*/ 0 h 2539036"/>
              <a:gd name="connsiteX1" fmla="*/ 7492644 w 7492644"/>
              <a:gd name="connsiteY1" fmla="*/ 17162 h 2539036"/>
              <a:gd name="connsiteX2" fmla="*/ 7486923 w 7492644"/>
              <a:gd name="connsiteY2" fmla="*/ 2295233 h 2539036"/>
              <a:gd name="connsiteX3" fmla="*/ 692221 w 7492644"/>
              <a:gd name="connsiteY3" fmla="*/ 2539036 h 2539036"/>
              <a:gd name="connsiteX4" fmla="*/ 0 w 7492644"/>
              <a:gd name="connsiteY4" fmla="*/ 0 h 2539036"/>
              <a:gd name="connsiteX0" fmla="*/ 0 w 7492644"/>
              <a:gd name="connsiteY0" fmla="*/ 0 h 2295233"/>
              <a:gd name="connsiteX1" fmla="*/ 7492644 w 7492644"/>
              <a:gd name="connsiteY1" fmla="*/ 17162 h 2295233"/>
              <a:gd name="connsiteX2" fmla="*/ 7486923 w 7492644"/>
              <a:gd name="connsiteY2" fmla="*/ 2295233 h 2295233"/>
              <a:gd name="connsiteX3" fmla="*/ 526318 w 7492644"/>
              <a:gd name="connsiteY3" fmla="*/ 1938377 h 2295233"/>
              <a:gd name="connsiteX4" fmla="*/ 0 w 7492644"/>
              <a:gd name="connsiteY4" fmla="*/ 0 h 2295233"/>
              <a:gd name="connsiteX0" fmla="*/ 0 w 7492644"/>
              <a:gd name="connsiteY0" fmla="*/ 0 h 1938377"/>
              <a:gd name="connsiteX1" fmla="*/ 7492644 w 7492644"/>
              <a:gd name="connsiteY1" fmla="*/ 17162 h 1938377"/>
              <a:gd name="connsiteX2" fmla="*/ 7486923 w 7492644"/>
              <a:gd name="connsiteY2" fmla="*/ 1677412 h 1938377"/>
              <a:gd name="connsiteX3" fmla="*/ 526318 w 7492644"/>
              <a:gd name="connsiteY3" fmla="*/ 1938377 h 1938377"/>
              <a:gd name="connsiteX4" fmla="*/ 0 w 7492644"/>
              <a:gd name="connsiteY4" fmla="*/ 0 h 1938377"/>
              <a:gd name="connsiteX0" fmla="*/ 0 w 7492644"/>
              <a:gd name="connsiteY0" fmla="*/ 0 h 1677412"/>
              <a:gd name="connsiteX1" fmla="*/ 7492644 w 7492644"/>
              <a:gd name="connsiteY1" fmla="*/ 17162 h 1677412"/>
              <a:gd name="connsiteX2" fmla="*/ 7486923 w 7492644"/>
              <a:gd name="connsiteY2" fmla="*/ 1677412 h 1677412"/>
              <a:gd name="connsiteX3" fmla="*/ 371856 w 7492644"/>
              <a:gd name="connsiteY3" fmla="*/ 1303395 h 1677412"/>
              <a:gd name="connsiteX4" fmla="*/ 0 w 7492644"/>
              <a:gd name="connsiteY4" fmla="*/ 0 h 1677412"/>
              <a:gd name="connsiteX0" fmla="*/ 0 w 7498364"/>
              <a:gd name="connsiteY0" fmla="*/ 0 h 1303395"/>
              <a:gd name="connsiteX1" fmla="*/ 7492644 w 7498364"/>
              <a:gd name="connsiteY1" fmla="*/ 17162 h 1303395"/>
              <a:gd name="connsiteX2" fmla="*/ 7498364 w 7498364"/>
              <a:gd name="connsiteY2" fmla="*/ 836490 h 1303395"/>
              <a:gd name="connsiteX3" fmla="*/ 371856 w 7498364"/>
              <a:gd name="connsiteY3" fmla="*/ 1303395 h 1303395"/>
              <a:gd name="connsiteX4" fmla="*/ 0 w 7498364"/>
              <a:gd name="connsiteY4" fmla="*/ 0 h 1303395"/>
              <a:gd name="connsiteX0" fmla="*/ 0 w 7498364"/>
              <a:gd name="connsiteY0" fmla="*/ 0 h 836490"/>
              <a:gd name="connsiteX1" fmla="*/ 7492644 w 7498364"/>
              <a:gd name="connsiteY1" fmla="*/ 17162 h 836490"/>
              <a:gd name="connsiteX2" fmla="*/ 7498364 w 7498364"/>
              <a:gd name="connsiteY2" fmla="*/ 836490 h 836490"/>
              <a:gd name="connsiteX3" fmla="*/ 17166 w 7498364"/>
              <a:gd name="connsiteY3" fmla="*/ 10548 h 836490"/>
              <a:gd name="connsiteX4" fmla="*/ 0 w 7498364"/>
              <a:gd name="connsiteY4" fmla="*/ 0 h 836490"/>
              <a:gd name="connsiteX0" fmla="*/ 0 w 7492646"/>
              <a:gd name="connsiteY0" fmla="*/ 0 h 1230806"/>
              <a:gd name="connsiteX1" fmla="*/ 7492644 w 7492646"/>
              <a:gd name="connsiteY1" fmla="*/ 17162 h 1230806"/>
              <a:gd name="connsiteX2" fmla="*/ 6326911 w 7492646"/>
              <a:gd name="connsiteY2" fmla="*/ 1230806 h 1230806"/>
              <a:gd name="connsiteX3" fmla="*/ 17166 w 7492646"/>
              <a:gd name="connsiteY3" fmla="*/ 10548 h 1230806"/>
              <a:gd name="connsiteX4" fmla="*/ 0 w 7492646"/>
              <a:gd name="connsiteY4" fmla="*/ 0 h 1230806"/>
              <a:gd name="connsiteX0" fmla="*/ 0 w 6327532"/>
              <a:gd name="connsiteY0" fmla="*/ 0 h 1230806"/>
              <a:gd name="connsiteX1" fmla="*/ 6326991 w 6327532"/>
              <a:gd name="connsiteY1" fmla="*/ 11363 h 1230806"/>
              <a:gd name="connsiteX2" fmla="*/ 6326911 w 6327532"/>
              <a:gd name="connsiteY2" fmla="*/ 1230806 h 1230806"/>
              <a:gd name="connsiteX3" fmla="*/ 17166 w 6327532"/>
              <a:gd name="connsiteY3" fmla="*/ 10548 h 1230806"/>
              <a:gd name="connsiteX4" fmla="*/ 0 w 6327532"/>
              <a:gd name="connsiteY4" fmla="*/ 0 h 12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532" h="1230806">
                <a:moveTo>
                  <a:pt x="0" y="0"/>
                </a:moveTo>
                <a:lnTo>
                  <a:pt x="6326991" y="11363"/>
                </a:lnTo>
                <a:cubicBezTo>
                  <a:pt x="6328898" y="284472"/>
                  <a:pt x="6325004" y="957697"/>
                  <a:pt x="6326911" y="1230806"/>
                </a:cubicBezTo>
                <a:lnTo>
                  <a:pt x="17166" y="105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2245277" y="-425656"/>
            <a:ext cx="9950456" cy="3473347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1493391 w 6754395"/>
              <a:gd name="connsiteY0" fmla="*/ 9988 h 3568316"/>
              <a:gd name="connsiteX1" fmla="*/ 6741368 w 6754395"/>
              <a:gd name="connsiteY1" fmla="*/ 0 h 3568316"/>
              <a:gd name="connsiteX2" fmla="*/ 6754395 w 6754395"/>
              <a:gd name="connsiteY2" fmla="*/ 3520120 h 3568316"/>
              <a:gd name="connsiteX3" fmla="*/ 0 w 6754395"/>
              <a:gd name="connsiteY3" fmla="*/ 3568316 h 3568316"/>
              <a:gd name="connsiteX4" fmla="*/ 1493391 w 6754395"/>
              <a:gd name="connsiteY4" fmla="*/ 9988 h 3568316"/>
              <a:gd name="connsiteX0" fmla="*/ 1493391 w 6742953"/>
              <a:gd name="connsiteY0" fmla="*/ 9988 h 3568316"/>
              <a:gd name="connsiteX1" fmla="*/ 6741368 w 6742953"/>
              <a:gd name="connsiteY1" fmla="*/ 0 h 3568316"/>
              <a:gd name="connsiteX2" fmla="*/ 6742953 w 6742953"/>
              <a:gd name="connsiteY2" fmla="*/ 1517924 h 3568316"/>
              <a:gd name="connsiteX3" fmla="*/ 0 w 6742953"/>
              <a:gd name="connsiteY3" fmla="*/ 3568316 h 3568316"/>
              <a:gd name="connsiteX4" fmla="*/ 1493391 w 6742953"/>
              <a:gd name="connsiteY4" fmla="*/ 9988 h 3568316"/>
              <a:gd name="connsiteX0" fmla="*/ 0 w 7583653"/>
              <a:gd name="connsiteY0" fmla="*/ 4268 h 3568316"/>
              <a:gd name="connsiteX1" fmla="*/ 7582068 w 7583653"/>
              <a:gd name="connsiteY1" fmla="*/ 0 h 3568316"/>
              <a:gd name="connsiteX2" fmla="*/ 7583653 w 7583653"/>
              <a:gd name="connsiteY2" fmla="*/ 1517924 h 3568316"/>
              <a:gd name="connsiteX3" fmla="*/ 840700 w 7583653"/>
              <a:gd name="connsiteY3" fmla="*/ 3568316 h 3568316"/>
              <a:gd name="connsiteX4" fmla="*/ 0 w 7583653"/>
              <a:gd name="connsiteY4" fmla="*/ 4268 h 3568316"/>
              <a:gd name="connsiteX0" fmla="*/ 0 w 7600816"/>
              <a:gd name="connsiteY0" fmla="*/ 4268 h 3568316"/>
              <a:gd name="connsiteX1" fmla="*/ 7582068 w 7600816"/>
              <a:gd name="connsiteY1" fmla="*/ 0 h 3568316"/>
              <a:gd name="connsiteX2" fmla="*/ 7600816 w 7600816"/>
              <a:gd name="connsiteY2" fmla="*/ 722766 h 3568316"/>
              <a:gd name="connsiteX3" fmla="*/ 840700 w 7600816"/>
              <a:gd name="connsiteY3" fmla="*/ 3568316 h 3568316"/>
              <a:gd name="connsiteX4" fmla="*/ 0 w 7600816"/>
              <a:gd name="connsiteY4" fmla="*/ 4268 h 3568316"/>
              <a:gd name="connsiteX0" fmla="*/ 0 w 7600816"/>
              <a:gd name="connsiteY0" fmla="*/ 4268 h 2298352"/>
              <a:gd name="connsiteX1" fmla="*/ 7582068 w 7600816"/>
              <a:gd name="connsiteY1" fmla="*/ 0 h 2298352"/>
              <a:gd name="connsiteX2" fmla="*/ 7600816 w 7600816"/>
              <a:gd name="connsiteY2" fmla="*/ 722766 h 2298352"/>
              <a:gd name="connsiteX3" fmla="*/ 726284 w 7600816"/>
              <a:gd name="connsiteY3" fmla="*/ 2298352 h 2298352"/>
              <a:gd name="connsiteX4" fmla="*/ 0 w 7600816"/>
              <a:gd name="connsiteY4" fmla="*/ 4268 h 2298352"/>
              <a:gd name="connsiteX0" fmla="*/ 0 w 7480679"/>
              <a:gd name="connsiteY0" fmla="*/ 15709 h 2298352"/>
              <a:gd name="connsiteX1" fmla="*/ 7461931 w 7480679"/>
              <a:gd name="connsiteY1" fmla="*/ 0 h 2298352"/>
              <a:gd name="connsiteX2" fmla="*/ 7480679 w 7480679"/>
              <a:gd name="connsiteY2" fmla="*/ 722766 h 2298352"/>
              <a:gd name="connsiteX3" fmla="*/ 606147 w 7480679"/>
              <a:gd name="connsiteY3" fmla="*/ 2298352 h 2298352"/>
              <a:gd name="connsiteX4" fmla="*/ 0 w 7480679"/>
              <a:gd name="connsiteY4" fmla="*/ 15709 h 2298352"/>
              <a:gd name="connsiteX0" fmla="*/ 0 w 7462842"/>
              <a:gd name="connsiteY0" fmla="*/ 322367 h 2605010"/>
              <a:gd name="connsiteX1" fmla="*/ 7461931 w 7462842"/>
              <a:gd name="connsiteY1" fmla="*/ 306658 h 2605010"/>
              <a:gd name="connsiteX2" fmla="*/ 7457796 w 7462842"/>
              <a:gd name="connsiteY2" fmla="*/ 342956 h 2605010"/>
              <a:gd name="connsiteX3" fmla="*/ 606147 w 7462842"/>
              <a:gd name="connsiteY3" fmla="*/ 2605010 h 2605010"/>
              <a:gd name="connsiteX4" fmla="*/ 0 w 7462842"/>
              <a:gd name="connsiteY4" fmla="*/ 322367 h 260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842" h="2605010">
                <a:moveTo>
                  <a:pt x="0" y="322367"/>
                </a:moveTo>
                <a:lnTo>
                  <a:pt x="7461931" y="306658"/>
                </a:lnTo>
                <a:cubicBezTo>
                  <a:pt x="7466273" y="1480031"/>
                  <a:pt x="7453454" y="-830417"/>
                  <a:pt x="7457796" y="342956"/>
                </a:cubicBezTo>
                <a:lnTo>
                  <a:pt x="606147" y="2605010"/>
                </a:lnTo>
                <a:lnTo>
                  <a:pt x="0" y="322367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8801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lor + 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66469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2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" name="Rectangle 3"/>
          <p:cNvSpPr/>
          <p:nvPr userDrawn="1"/>
        </p:nvSpPr>
        <p:spPr>
          <a:xfrm>
            <a:off x="5132177" y="-24803"/>
            <a:ext cx="7071811" cy="4725609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797771 w 5238645"/>
              <a:gd name="connsiteY3" fmla="*/ 3105371 h 4125812"/>
              <a:gd name="connsiteX4" fmla="*/ 0 w 5238645"/>
              <a:gd name="connsiteY4" fmla="*/ 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861271 w 5302145"/>
              <a:gd name="connsiteY3" fmla="*/ 3105371 h 4125812"/>
              <a:gd name="connsiteX4" fmla="*/ 0 w 5302145"/>
              <a:gd name="connsiteY4" fmla="*/ 635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628596 w 5302145"/>
              <a:gd name="connsiteY3" fmla="*/ 3043679 h 4125812"/>
              <a:gd name="connsiteX4" fmla="*/ 0 w 5302145"/>
              <a:gd name="connsiteY4" fmla="*/ 6350 h 4125812"/>
              <a:gd name="connsiteX0" fmla="*/ 0 w 5263366"/>
              <a:gd name="connsiteY0" fmla="*/ 896475 h 4125812"/>
              <a:gd name="connsiteX1" fmla="*/ 5263366 w 5263366"/>
              <a:gd name="connsiteY1" fmla="*/ 0 h 4125812"/>
              <a:gd name="connsiteX2" fmla="*/ 5263366 w 5263366"/>
              <a:gd name="connsiteY2" fmla="*/ 4125812 h 4125812"/>
              <a:gd name="connsiteX3" fmla="*/ 589817 w 5263366"/>
              <a:gd name="connsiteY3" fmla="*/ 3043679 h 4125812"/>
              <a:gd name="connsiteX4" fmla="*/ 0 w 5263366"/>
              <a:gd name="connsiteY4" fmla="*/ 896475 h 4125812"/>
              <a:gd name="connsiteX0" fmla="*/ 0 w 5268213"/>
              <a:gd name="connsiteY0" fmla="*/ 15164 h 3244501"/>
              <a:gd name="connsiteX1" fmla="*/ 5268213 w 5268213"/>
              <a:gd name="connsiteY1" fmla="*/ 0 h 3244501"/>
              <a:gd name="connsiteX2" fmla="*/ 5263366 w 5268213"/>
              <a:gd name="connsiteY2" fmla="*/ 3244501 h 3244501"/>
              <a:gd name="connsiteX3" fmla="*/ 589817 w 5268213"/>
              <a:gd name="connsiteY3" fmla="*/ 2162368 h 3244501"/>
              <a:gd name="connsiteX4" fmla="*/ 0 w 5268213"/>
              <a:gd name="connsiteY4" fmla="*/ 15164 h 3244501"/>
              <a:gd name="connsiteX0" fmla="*/ 0 w 5263832"/>
              <a:gd name="connsiteY0" fmla="*/ 319217 h 3548554"/>
              <a:gd name="connsiteX1" fmla="*/ 5263365 w 5263832"/>
              <a:gd name="connsiteY1" fmla="*/ 0 h 3548554"/>
              <a:gd name="connsiteX2" fmla="*/ 5263366 w 5263832"/>
              <a:gd name="connsiteY2" fmla="*/ 3548554 h 3548554"/>
              <a:gd name="connsiteX3" fmla="*/ 589817 w 5263832"/>
              <a:gd name="connsiteY3" fmla="*/ 2466421 h 3548554"/>
              <a:gd name="connsiteX4" fmla="*/ 0 w 5263832"/>
              <a:gd name="connsiteY4" fmla="*/ 319217 h 3548554"/>
              <a:gd name="connsiteX0" fmla="*/ 0 w 5317153"/>
              <a:gd name="connsiteY0" fmla="*/ 50417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50417 h 3548554"/>
              <a:gd name="connsiteX0" fmla="*/ 0 w 5317153"/>
              <a:gd name="connsiteY0" fmla="*/ 28385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28385 h 3548554"/>
              <a:gd name="connsiteX0" fmla="*/ 0 w 5342342"/>
              <a:gd name="connsiteY0" fmla="*/ 0 h 3520169"/>
              <a:gd name="connsiteX1" fmla="*/ 5342342 w 5342342"/>
              <a:gd name="connsiteY1" fmla="*/ 298163 h 3520169"/>
              <a:gd name="connsiteX2" fmla="*/ 5316687 w 5342342"/>
              <a:gd name="connsiteY2" fmla="*/ 3520169 h 3520169"/>
              <a:gd name="connsiteX3" fmla="*/ 643138 w 5342342"/>
              <a:gd name="connsiteY3" fmla="*/ 2438036 h 3520169"/>
              <a:gd name="connsiteX4" fmla="*/ 0 w 5342342"/>
              <a:gd name="connsiteY4" fmla="*/ 0 h 3520169"/>
              <a:gd name="connsiteX0" fmla="*/ 0 w 5361668"/>
              <a:gd name="connsiteY0" fmla="*/ 0 h 3520169"/>
              <a:gd name="connsiteX1" fmla="*/ 5342342 w 5361668"/>
              <a:gd name="connsiteY1" fmla="*/ 298163 h 3520169"/>
              <a:gd name="connsiteX2" fmla="*/ 5361585 w 5361668"/>
              <a:gd name="connsiteY2" fmla="*/ 3520169 h 3520169"/>
              <a:gd name="connsiteX3" fmla="*/ 643138 w 5361668"/>
              <a:gd name="connsiteY3" fmla="*/ 2438036 h 3520169"/>
              <a:gd name="connsiteX4" fmla="*/ 0 w 5361668"/>
              <a:gd name="connsiteY4" fmla="*/ 0 h 3520169"/>
              <a:gd name="connsiteX0" fmla="*/ 0 w 5323184"/>
              <a:gd name="connsiteY0" fmla="*/ 0 h 3228608"/>
              <a:gd name="connsiteX1" fmla="*/ 5303858 w 5323184"/>
              <a:gd name="connsiteY1" fmla="*/ 6602 h 3228608"/>
              <a:gd name="connsiteX2" fmla="*/ 5323101 w 5323184"/>
              <a:gd name="connsiteY2" fmla="*/ 3228608 h 3228608"/>
              <a:gd name="connsiteX3" fmla="*/ 604654 w 5323184"/>
              <a:gd name="connsiteY3" fmla="*/ 2146475 h 3228608"/>
              <a:gd name="connsiteX4" fmla="*/ 0 w 5323184"/>
              <a:gd name="connsiteY4" fmla="*/ 0 h 3228608"/>
              <a:gd name="connsiteX0" fmla="*/ 0 w 5303858"/>
              <a:gd name="connsiteY0" fmla="*/ 0 h 3228608"/>
              <a:gd name="connsiteX1" fmla="*/ 5303858 w 5303858"/>
              <a:gd name="connsiteY1" fmla="*/ 6602 h 3228608"/>
              <a:gd name="connsiteX2" fmla="*/ 5299691 w 5303858"/>
              <a:gd name="connsiteY2" fmla="*/ 3228608 h 3228608"/>
              <a:gd name="connsiteX3" fmla="*/ 604654 w 5303858"/>
              <a:gd name="connsiteY3" fmla="*/ 2146475 h 3228608"/>
              <a:gd name="connsiteX4" fmla="*/ 0 w 5303858"/>
              <a:gd name="connsiteY4" fmla="*/ 0 h 3228608"/>
              <a:gd name="connsiteX0" fmla="*/ 0 w 5303858"/>
              <a:gd name="connsiteY0" fmla="*/ 25320 h 3222006"/>
              <a:gd name="connsiteX1" fmla="*/ 5303858 w 5303858"/>
              <a:gd name="connsiteY1" fmla="*/ 0 h 3222006"/>
              <a:gd name="connsiteX2" fmla="*/ 5299691 w 5303858"/>
              <a:gd name="connsiteY2" fmla="*/ 3222006 h 3222006"/>
              <a:gd name="connsiteX3" fmla="*/ 604654 w 5303858"/>
              <a:gd name="connsiteY3" fmla="*/ 2139873 h 3222006"/>
              <a:gd name="connsiteX4" fmla="*/ 0 w 5303858"/>
              <a:gd name="connsiteY4" fmla="*/ 25320 h 32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858" h="3222006">
                <a:moveTo>
                  <a:pt x="0" y="25320"/>
                </a:moveTo>
                <a:lnTo>
                  <a:pt x="5303858" y="0"/>
                </a:lnTo>
                <a:cubicBezTo>
                  <a:pt x="5302242" y="1081500"/>
                  <a:pt x="5301307" y="2140506"/>
                  <a:pt x="5299691" y="3222006"/>
                </a:cubicBezTo>
                <a:lnTo>
                  <a:pt x="604654" y="2139873"/>
                </a:lnTo>
                <a:lnTo>
                  <a:pt x="0" y="2532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5171022" y="-36056"/>
            <a:ext cx="7030211" cy="4359413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103326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95071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0 h 3844356"/>
              <a:gd name="connsiteX1" fmla="*/ 5295772 w 5299104"/>
              <a:gd name="connsiteY1" fmla="*/ 875730 h 3844356"/>
              <a:gd name="connsiteX2" fmla="*/ 5299104 w 5299104"/>
              <a:gd name="connsiteY2" fmla="*/ 3510132 h 3844356"/>
              <a:gd name="connsiteX3" fmla="*/ 950711 w 5299104"/>
              <a:gd name="connsiteY3" fmla="*/ 3844356 h 3844356"/>
              <a:gd name="connsiteX4" fmla="*/ 0 w 5299104"/>
              <a:gd name="connsiteY4" fmla="*/ 0 h 3844356"/>
              <a:gd name="connsiteX0" fmla="*/ 0 w 5328188"/>
              <a:gd name="connsiteY0" fmla="*/ 14396 h 2968626"/>
              <a:gd name="connsiteX1" fmla="*/ 5324856 w 5328188"/>
              <a:gd name="connsiteY1" fmla="*/ 0 h 2968626"/>
              <a:gd name="connsiteX2" fmla="*/ 5328188 w 5328188"/>
              <a:gd name="connsiteY2" fmla="*/ 2634402 h 2968626"/>
              <a:gd name="connsiteX3" fmla="*/ 979795 w 5328188"/>
              <a:gd name="connsiteY3" fmla="*/ 2968626 h 2968626"/>
              <a:gd name="connsiteX4" fmla="*/ 0 w 5328188"/>
              <a:gd name="connsiteY4" fmla="*/ 14396 h 2968626"/>
              <a:gd name="connsiteX0" fmla="*/ 0 w 5328188"/>
              <a:gd name="connsiteY0" fmla="*/ 14396 h 2981845"/>
              <a:gd name="connsiteX1" fmla="*/ 5324856 w 5328188"/>
              <a:gd name="connsiteY1" fmla="*/ 0 h 2981845"/>
              <a:gd name="connsiteX2" fmla="*/ 5328188 w 5328188"/>
              <a:gd name="connsiteY2" fmla="*/ 2634402 h 2981845"/>
              <a:gd name="connsiteX3" fmla="*/ 911931 w 5328188"/>
              <a:gd name="connsiteY3" fmla="*/ 2981845 h 2981845"/>
              <a:gd name="connsiteX4" fmla="*/ 0 w 5328188"/>
              <a:gd name="connsiteY4" fmla="*/ 14396 h 2981845"/>
              <a:gd name="connsiteX0" fmla="*/ 0 w 5328188"/>
              <a:gd name="connsiteY0" fmla="*/ 0 h 3267095"/>
              <a:gd name="connsiteX1" fmla="*/ 5324856 w 5328188"/>
              <a:gd name="connsiteY1" fmla="*/ 285250 h 3267095"/>
              <a:gd name="connsiteX2" fmla="*/ 5328188 w 5328188"/>
              <a:gd name="connsiteY2" fmla="*/ 2919652 h 3267095"/>
              <a:gd name="connsiteX3" fmla="*/ 911931 w 5328188"/>
              <a:gd name="connsiteY3" fmla="*/ 3267095 h 3267095"/>
              <a:gd name="connsiteX4" fmla="*/ 0 w 5328188"/>
              <a:gd name="connsiteY4" fmla="*/ 0 h 3267095"/>
              <a:gd name="connsiteX0" fmla="*/ 0 w 5328188"/>
              <a:gd name="connsiteY0" fmla="*/ 9989 h 3277084"/>
              <a:gd name="connsiteX1" fmla="*/ 5315161 w 5328188"/>
              <a:gd name="connsiteY1" fmla="*/ 0 h 3277084"/>
              <a:gd name="connsiteX2" fmla="*/ 5328188 w 5328188"/>
              <a:gd name="connsiteY2" fmla="*/ 2929641 h 3277084"/>
              <a:gd name="connsiteX3" fmla="*/ 911931 w 5328188"/>
              <a:gd name="connsiteY3" fmla="*/ 3277084 h 3277084"/>
              <a:gd name="connsiteX4" fmla="*/ 0 w 5328188"/>
              <a:gd name="connsiteY4" fmla="*/ 9989 h 3277084"/>
              <a:gd name="connsiteX0" fmla="*/ 0 w 5257634"/>
              <a:gd name="connsiteY0" fmla="*/ 324875 h 3277084"/>
              <a:gd name="connsiteX1" fmla="*/ 5244607 w 5257634"/>
              <a:gd name="connsiteY1" fmla="*/ 0 h 3277084"/>
              <a:gd name="connsiteX2" fmla="*/ 5257634 w 5257634"/>
              <a:gd name="connsiteY2" fmla="*/ 2929641 h 3277084"/>
              <a:gd name="connsiteX3" fmla="*/ 841377 w 5257634"/>
              <a:gd name="connsiteY3" fmla="*/ 3277084 h 3277084"/>
              <a:gd name="connsiteX4" fmla="*/ 0 w 5257634"/>
              <a:gd name="connsiteY4" fmla="*/ 324875 h 3277084"/>
              <a:gd name="connsiteX0" fmla="*/ 0 w 5289830"/>
              <a:gd name="connsiteY0" fmla="*/ 4158 h 2956367"/>
              <a:gd name="connsiteX1" fmla="*/ 5289505 w 5289830"/>
              <a:gd name="connsiteY1" fmla="*/ 0 h 2956367"/>
              <a:gd name="connsiteX2" fmla="*/ 5257634 w 5289830"/>
              <a:gd name="connsiteY2" fmla="*/ 2608924 h 2956367"/>
              <a:gd name="connsiteX3" fmla="*/ 841377 w 5289830"/>
              <a:gd name="connsiteY3" fmla="*/ 2956367 h 2956367"/>
              <a:gd name="connsiteX4" fmla="*/ 0 w 5289830"/>
              <a:gd name="connsiteY4" fmla="*/ 4158 h 2956367"/>
              <a:gd name="connsiteX0" fmla="*/ 0 w 5272496"/>
              <a:gd name="connsiteY0" fmla="*/ 20119 h 2972328"/>
              <a:gd name="connsiteX1" fmla="*/ 5271948 w 5272496"/>
              <a:gd name="connsiteY1" fmla="*/ 0 h 2972328"/>
              <a:gd name="connsiteX2" fmla="*/ 5257634 w 5272496"/>
              <a:gd name="connsiteY2" fmla="*/ 2624885 h 2972328"/>
              <a:gd name="connsiteX3" fmla="*/ 841377 w 5272496"/>
              <a:gd name="connsiteY3" fmla="*/ 2972328 h 2972328"/>
              <a:gd name="connsiteX4" fmla="*/ 0 w 5272496"/>
              <a:gd name="connsiteY4" fmla="*/ 20119 h 2972328"/>
              <a:gd name="connsiteX0" fmla="*/ 0 w 5272658"/>
              <a:gd name="connsiteY0" fmla="*/ 20119 h 2972328"/>
              <a:gd name="connsiteX1" fmla="*/ 5271948 w 5272658"/>
              <a:gd name="connsiteY1" fmla="*/ 0 h 2972328"/>
              <a:gd name="connsiteX2" fmla="*/ 5263487 w 5272658"/>
              <a:gd name="connsiteY2" fmla="*/ 2624885 h 2972328"/>
              <a:gd name="connsiteX3" fmla="*/ 841377 w 5272658"/>
              <a:gd name="connsiteY3" fmla="*/ 2972328 h 2972328"/>
              <a:gd name="connsiteX4" fmla="*/ 0 w 5272658"/>
              <a:gd name="connsiteY4" fmla="*/ 20119 h 297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658" h="2972328">
                <a:moveTo>
                  <a:pt x="0" y="20119"/>
                </a:moveTo>
                <a:lnTo>
                  <a:pt x="5271948" y="0"/>
                </a:lnTo>
                <a:cubicBezTo>
                  <a:pt x="5276290" y="1173373"/>
                  <a:pt x="5259145" y="1451512"/>
                  <a:pt x="5263487" y="2624885"/>
                </a:cubicBezTo>
                <a:lnTo>
                  <a:pt x="841377" y="2972328"/>
                </a:lnTo>
                <a:lnTo>
                  <a:pt x="0" y="20119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1" name="Shape 20"/>
          <p:cNvSpPr txBox="1">
            <a:spLocks noGrp="1"/>
          </p:cNvSpPr>
          <p:nvPr>
            <p:ph type="title"/>
          </p:nvPr>
        </p:nvSpPr>
        <p:spPr>
          <a:xfrm>
            <a:off x="567524" y="499846"/>
            <a:ext cx="4689787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3924" y="6414026"/>
            <a:ext cx="5016726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6" name="Picture 15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7372391" y="6489896"/>
            <a:ext cx="924892" cy="304799"/>
          </a:xfrm>
          <a:prstGeom prst="rect">
            <a:avLst/>
          </a:prstGeom>
        </p:spPr>
      </p:pic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Color + 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/>
          <p:nvPr userDrawn="1"/>
        </p:nvSpPr>
        <p:spPr>
          <a:xfrm>
            <a:off x="304801" y="-13916"/>
            <a:ext cx="10177038" cy="6885848"/>
          </a:xfrm>
          <a:custGeom>
            <a:avLst/>
            <a:gdLst>
              <a:gd name="connsiteX0" fmla="*/ 0 w 273309"/>
              <a:gd name="connsiteY0" fmla="*/ 0 h 206122"/>
              <a:gd name="connsiteX1" fmla="*/ 0 w 273309"/>
              <a:gd name="connsiteY1" fmla="*/ 206122 h 206122"/>
              <a:gd name="connsiteX2" fmla="*/ 268160 w 273309"/>
              <a:gd name="connsiteY2" fmla="*/ 205738 h 206122"/>
              <a:gd name="connsiteX3" fmla="*/ 273309 w 273309"/>
              <a:gd name="connsiteY3" fmla="*/ 331 h 206122"/>
              <a:gd name="connsiteX4" fmla="*/ 0 w 273309"/>
              <a:gd name="connsiteY4" fmla="*/ 0 h 206122"/>
              <a:gd name="connsiteX0" fmla="*/ 0 w 268160"/>
              <a:gd name="connsiteY0" fmla="*/ 0 h 206122"/>
              <a:gd name="connsiteX1" fmla="*/ 0 w 268160"/>
              <a:gd name="connsiteY1" fmla="*/ 206122 h 206122"/>
              <a:gd name="connsiteX2" fmla="*/ 268160 w 268160"/>
              <a:gd name="connsiteY2" fmla="*/ 205738 h 206122"/>
              <a:gd name="connsiteX3" fmla="*/ 213787 w 268160"/>
              <a:gd name="connsiteY3" fmla="*/ 331 h 206122"/>
              <a:gd name="connsiteX4" fmla="*/ 0 w 268160"/>
              <a:gd name="connsiteY4" fmla="*/ 0 h 206122"/>
              <a:gd name="connsiteX0" fmla="*/ 0 w 268160"/>
              <a:gd name="connsiteY0" fmla="*/ 0 h 206122"/>
              <a:gd name="connsiteX1" fmla="*/ 0 w 268160"/>
              <a:gd name="connsiteY1" fmla="*/ 206122 h 206122"/>
              <a:gd name="connsiteX2" fmla="*/ 268160 w 268160"/>
              <a:gd name="connsiteY2" fmla="*/ 205738 h 206122"/>
              <a:gd name="connsiteX3" fmla="*/ 242972 w 268160"/>
              <a:gd name="connsiteY3" fmla="*/ 331 h 206122"/>
              <a:gd name="connsiteX4" fmla="*/ 0 w 268160"/>
              <a:gd name="connsiteY4" fmla="*/ 0 h 206122"/>
              <a:gd name="connsiteX0" fmla="*/ 0 w 304641"/>
              <a:gd name="connsiteY0" fmla="*/ 0 h 206122"/>
              <a:gd name="connsiteX1" fmla="*/ 0 w 304641"/>
              <a:gd name="connsiteY1" fmla="*/ 206122 h 206122"/>
              <a:gd name="connsiteX2" fmla="*/ 304641 w 304641"/>
              <a:gd name="connsiteY2" fmla="*/ 205738 h 206122"/>
              <a:gd name="connsiteX3" fmla="*/ 242972 w 304641"/>
              <a:gd name="connsiteY3" fmla="*/ 331 h 206122"/>
              <a:gd name="connsiteX4" fmla="*/ 0 w 304641"/>
              <a:gd name="connsiteY4" fmla="*/ 0 h 20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41" h="206122" extrusionOk="0">
                <a:moveTo>
                  <a:pt x="0" y="0"/>
                </a:moveTo>
                <a:lnTo>
                  <a:pt x="0" y="206122"/>
                </a:lnTo>
                <a:lnTo>
                  <a:pt x="304641" y="205738"/>
                </a:lnTo>
                <a:lnTo>
                  <a:pt x="242972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" name="Shape 59"/>
          <p:cNvSpPr/>
          <p:nvPr userDrawn="1"/>
        </p:nvSpPr>
        <p:spPr>
          <a:xfrm>
            <a:off x="-11160" y="-50097"/>
            <a:ext cx="10247094" cy="6922028"/>
          </a:xfrm>
          <a:custGeom>
            <a:avLst/>
            <a:gdLst>
              <a:gd name="connsiteX0" fmla="*/ 0 w 328450"/>
              <a:gd name="connsiteY0" fmla="*/ 0 h 206122"/>
              <a:gd name="connsiteX1" fmla="*/ 0 w 328450"/>
              <a:gd name="connsiteY1" fmla="*/ 206122 h 206122"/>
              <a:gd name="connsiteX2" fmla="*/ 328450 w 328450"/>
              <a:gd name="connsiteY2" fmla="*/ 206122 h 206122"/>
              <a:gd name="connsiteX3" fmla="*/ 213787 w 328450"/>
              <a:gd name="connsiteY3" fmla="*/ 331 h 206122"/>
              <a:gd name="connsiteX4" fmla="*/ 0 w 328450"/>
              <a:gd name="connsiteY4" fmla="*/ 0 h 206122"/>
              <a:gd name="connsiteX0" fmla="*/ 0 w 267392"/>
              <a:gd name="connsiteY0" fmla="*/ 0 h 206506"/>
              <a:gd name="connsiteX1" fmla="*/ 0 w 267392"/>
              <a:gd name="connsiteY1" fmla="*/ 206122 h 206506"/>
              <a:gd name="connsiteX2" fmla="*/ 267392 w 267392"/>
              <a:gd name="connsiteY2" fmla="*/ 206506 h 206506"/>
              <a:gd name="connsiteX3" fmla="*/ 213787 w 267392"/>
              <a:gd name="connsiteY3" fmla="*/ 331 h 206506"/>
              <a:gd name="connsiteX4" fmla="*/ 0 w 267392"/>
              <a:gd name="connsiteY4" fmla="*/ 0 h 206506"/>
              <a:gd name="connsiteX0" fmla="*/ 0 w 267392"/>
              <a:gd name="connsiteY0" fmla="*/ 0 h 206506"/>
              <a:gd name="connsiteX1" fmla="*/ 0 w 267392"/>
              <a:gd name="connsiteY1" fmla="*/ 206122 h 206506"/>
              <a:gd name="connsiteX2" fmla="*/ 267392 w 267392"/>
              <a:gd name="connsiteY2" fmla="*/ 206506 h 206506"/>
              <a:gd name="connsiteX3" fmla="*/ 241436 w 267392"/>
              <a:gd name="connsiteY3" fmla="*/ 331 h 206506"/>
              <a:gd name="connsiteX4" fmla="*/ 0 w 267392"/>
              <a:gd name="connsiteY4" fmla="*/ 0 h 206506"/>
              <a:gd name="connsiteX0" fmla="*/ 0 w 303489"/>
              <a:gd name="connsiteY0" fmla="*/ 0 h 206122"/>
              <a:gd name="connsiteX1" fmla="*/ 0 w 303489"/>
              <a:gd name="connsiteY1" fmla="*/ 206122 h 206122"/>
              <a:gd name="connsiteX2" fmla="*/ 303489 w 303489"/>
              <a:gd name="connsiteY2" fmla="*/ 206122 h 206122"/>
              <a:gd name="connsiteX3" fmla="*/ 241436 w 303489"/>
              <a:gd name="connsiteY3" fmla="*/ 331 h 206122"/>
              <a:gd name="connsiteX4" fmla="*/ 0 w 303489"/>
              <a:gd name="connsiteY4" fmla="*/ 0 h 206122"/>
              <a:gd name="connsiteX0" fmla="*/ 0 w 306738"/>
              <a:gd name="connsiteY0" fmla="*/ 0 h 207205"/>
              <a:gd name="connsiteX1" fmla="*/ 3249 w 306738"/>
              <a:gd name="connsiteY1" fmla="*/ 207205 h 207205"/>
              <a:gd name="connsiteX2" fmla="*/ 306738 w 306738"/>
              <a:gd name="connsiteY2" fmla="*/ 207205 h 207205"/>
              <a:gd name="connsiteX3" fmla="*/ 244685 w 306738"/>
              <a:gd name="connsiteY3" fmla="*/ 1414 h 207205"/>
              <a:gd name="connsiteX4" fmla="*/ 0 w 306738"/>
              <a:gd name="connsiteY4" fmla="*/ 0 h 207205"/>
              <a:gd name="connsiteX0" fmla="*/ 0 w 306738"/>
              <a:gd name="connsiteY0" fmla="*/ 0 h 207205"/>
              <a:gd name="connsiteX1" fmla="*/ 216 w 306738"/>
              <a:gd name="connsiteY1" fmla="*/ 206339 h 207205"/>
              <a:gd name="connsiteX2" fmla="*/ 306738 w 306738"/>
              <a:gd name="connsiteY2" fmla="*/ 207205 h 207205"/>
              <a:gd name="connsiteX3" fmla="*/ 244685 w 306738"/>
              <a:gd name="connsiteY3" fmla="*/ 1414 h 207205"/>
              <a:gd name="connsiteX4" fmla="*/ 0 w 306738"/>
              <a:gd name="connsiteY4" fmla="*/ 0 h 20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38" h="207205" extrusionOk="0">
                <a:moveTo>
                  <a:pt x="0" y="0"/>
                </a:moveTo>
                <a:lnTo>
                  <a:pt x="216" y="206339"/>
                </a:lnTo>
                <a:lnTo>
                  <a:pt x="306738" y="207205"/>
                </a:lnTo>
                <a:lnTo>
                  <a:pt x="244685" y="1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Rectangle 3"/>
          <p:cNvSpPr/>
          <p:nvPr userDrawn="1"/>
        </p:nvSpPr>
        <p:spPr>
          <a:xfrm>
            <a:off x="8161259" y="7804"/>
            <a:ext cx="4029941" cy="2977589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  <a:gd name="connsiteX0" fmla="*/ 164661 w 2613559"/>
              <a:gd name="connsiteY0" fmla="*/ 0 h 2239044"/>
              <a:gd name="connsiteX1" fmla="*/ 2600602 w 2613559"/>
              <a:gd name="connsiteY1" fmla="*/ 18676 h 2239044"/>
              <a:gd name="connsiteX2" fmla="*/ 2613559 w 2613559"/>
              <a:gd name="connsiteY2" fmla="*/ 2239044 h 2239044"/>
              <a:gd name="connsiteX3" fmla="*/ 0 w 2613559"/>
              <a:gd name="connsiteY3" fmla="*/ 1405837 h 2239044"/>
              <a:gd name="connsiteX4" fmla="*/ 164661 w 2613559"/>
              <a:gd name="connsiteY4" fmla="*/ 0 h 2239044"/>
              <a:gd name="connsiteX0" fmla="*/ 0 w 3022456"/>
              <a:gd name="connsiteY0" fmla="*/ 0 h 2233192"/>
              <a:gd name="connsiteX1" fmla="*/ 3009499 w 3022456"/>
              <a:gd name="connsiteY1" fmla="*/ 12824 h 2233192"/>
              <a:gd name="connsiteX2" fmla="*/ 3022456 w 3022456"/>
              <a:gd name="connsiteY2" fmla="*/ 2233192 h 2233192"/>
              <a:gd name="connsiteX3" fmla="*/ 408897 w 3022456"/>
              <a:gd name="connsiteY3" fmla="*/ 1399985 h 2233192"/>
              <a:gd name="connsiteX4" fmla="*/ 0 w 3022456"/>
              <a:gd name="connsiteY4" fmla="*/ 0 h 22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456" h="2233192">
                <a:moveTo>
                  <a:pt x="0" y="0"/>
                </a:moveTo>
                <a:lnTo>
                  <a:pt x="3009499" y="12824"/>
                </a:lnTo>
                <a:lnTo>
                  <a:pt x="3022456" y="2233192"/>
                </a:lnTo>
                <a:lnTo>
                  <a:pt x="408897" y="13999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5" name="Rectangle 3"/>
          <p:cNvSpPr/>
          <p:nvPr userDrawn="1"/>
        </p:nvSpPr>
        <p:spPr>
          <a:xfrm>
            <a:off x="8135580" y="-24894"/>
            <a:ext cx="4085641" cy="2892595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  <a:gd name="connsiteX0" fmla="*/ 0 w 2695515"/>
              <a:gd name="connsiteY0" fmla="*/ 31716 h 2169446"/>
              <a:gd name="connsiteX1" fmla="*/ 2695156 w 2695515"/>
              <a:gd name="connsiteY1" fmla="*/ 0 h 2169446"/>
              <a:gd name="connsiteX2" fmla="*/ 2667374 w 2695515"/>
              <a:gd name="connsiteY2" fmla="*/ 1875991 h 2169446"/>
              <a:gd name="connsiteX3" fmla="*/ 285605 w 2695515"/>
              <a:gd name="connsiteY3" fmla="*/ 2169446 h 2169446"/>
              <a:gd name="connsiteX4" fmla="*/ 0 w 2695515"/>
              <a:gd name="connsiteY4" fmla="*/ 31716 h 2169446"/>
              <a:gd name="connsiteX0" fmla="*/ 0 w 3064231"/>
              <a:gd name="connsiteY0" fmla="*/ 8307 h 2169446"/>
              <a:gd name="connsiteX1" fmla="*/ 3063872 w 3064231"/>
              <a:gd name="connsiteY1" fmla="*/ 0 h 2169446"/>
              <a:gd name="connsiteX2" fmla="*/ 3036090 w 3064231"/>
              <a:gd name="connsiteY2" fmla="*/ 1875991 h 2169446"/>
              <a:gd name="connsiteX3" fmla="*/ 654321 w 3064231"/>
              <a:gd name="connsiteY3" fmla="*/ 2169446 h 2169446"/>
              <a:gd name="connsiteX4" fmla="*/ 0 w 3064231"/>
              <a:gd name="connsiteY4" fmla="*/ 8307 h 216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231" h="2169446">
                <a:moveTo>
                  <a:pt x="0" y="8307"/>
                </a:moveTo>
                <a:lnTo>
                  <a:pt x="3063872" y="0"/>
                </a:lnTo>
                <a:cubicBezTo>
                  <a:pt x="3068214" y="1173373"/>
                  <a:pt x="3031748" y="702618"/>
                  <a:pt x="3036090" y="1875991"/>
                </a:cubicBezTo>
                <a:lnTo>
                  <a:pt x="654321" y="2169446"/>
                </a:lnTo>
                <a:lnTo>
                  <a:pt x="0" y="8307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885144" y="6414026"/>
            <a:ext cx="1805506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7" name="Picture 6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0409509" y="6489896"/>
            <a:ext cx="924892" cy="304799"/>
          </a:xfrm>
          <a:prstGeom prst="rect">
            <a:avLst/>
          </a:prstGeom>
        </p:spPr>
      </p:pic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636218" y="6440648"/>
            <a:ext cx="493229" cy="365125"/>
          </a:xfrm>
        </p:spPr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hape 20"/>
          <p:cNvSpPr txBox="1">
            <a:spLocks noGrp="1"/>
          </p:cNvSpPr>
          <p:nvPr>
            <p:ph type="title"/>
          </p:nvPr>
        </p:nvSpPr>
        <p:spPr>
          <a:xfrm>
            <a:off x="567524" y="499846"/>
            <a:ext cx="7679770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105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Color + Title + 2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/>
          <p:nvPr userDrawn="1"/>
        </p:nvSpPr>
        <p:spPr>
          <a:xfrm>
            <a:off x="304801" y="-13916"/>
            <a:ext cx="10177038" cy="6885848"/>
          </a:xfrm>
          <a:custGeom>
            <a:avLst/>
            <a:gdLst>
              <a:gd name="connsiteX0" fmla="*/ 0 w 273309"/>
              <a:gd name="connsiteY0" fmla="*/ 0 h 206122"/>
              <a:gd name="connsiteX1" fmla="*/ 0 w 273309"/>
              <a:gd name="connsiteY1" fmla="*/ 206122 h 206122"/>
              <a:gd name="connsiteX2" fmla="*/ 268160 w 273309"/>
              <a:gd name="connsiteY2" fmla="*/ 205738 h 206122"/>
              <a:gd name="connsiteX3" fmla="*/ 273309 w 273309"/>
              <a:gd name="connsiteY3" fmla="*/ 331 h 206122"/>
              <a:gd name="connsiteX4" fmla="*/ 0 w 273309"/>
              <a:gd name="connsiteY4" fmla="*/ 0 h 206122"/>
              <a:gd name="connsiteX0" fmla="*/ 0 w 268160"/>
              <a:gd name="connsiteY0" fmla="*/ 0 h 206122"/>
              <a:gd name="connsiteX1" fmla="*/ 0 w 268160"/>
              <a:gd name="connsiteY1" fmla="*/ 206122 h 206122"/>
              <a:gd name="connsiteX2" fmla="*/ 268160 w 268160"/>
              <a:gd name="connsiteY2" fmla="*/ 205738 h 206122"/>
              <a:gd name="connsiteX3" fmla="*/ 213787 w 268160"/>
              <a:gd name="connsiteY3" fmla="*/ 331 h 206122"/>
              <a:gd name="connsiteX4" fmla="*/ 0 w 268160"/>
              <a:gd name="connsiteY4" fmla="*/ 0 h 206122"/>
              <a:gd name="connsiteX0" fmla="*/ 0 w 268160"/>
              <a:gd name="connsiteY0" fmla="*/ 0 h 206122"/>
              <a:gd name="connsiteX1" fmla="*/ 0 w 268160"/>
              <a:gd name="connsiteY1" fmla="*/ 206122 h 206122"/>
              <a:gd name="connsiteX2" fmla="*/ 268160 w 268160"/>
              <a:gd name="connsiteY2" fmla="*/ 205738 h 206122"/>
              <a:gd name="connsiteX3" fmla="*/ 242972 w 268160"/>
              <a:gd name="connsiteY3" fmla="*/ 331 h 206122"/>
              <a:gd name="connsiteX4" fmla="*/ 0 w 268160"/>
              <a:gd name="connsiteY4" fmla="*/ 0 h 206122"/>
              <a:gd name="connsiteX0" fmla="*/ 0 w 304641"/>
              <a:gd name="connsiteY0" fmla="*/ 0 h 206122"/>
              <a:gd name="connsiteX1" fmla="*/ 0 w 304641"/>
              <a:gd name="connsiteY1" fmla="*/ 206122 h 206122"/>
              <a:gd name="connsiteX2" fmla="*/ 304641 w 304641"/>
              <a:gd name="connsiteY2" fmla="*/ 205738 h 206122"/>
              <a:gd name="connsiteX3" fmla="*/ 242972 w 304641"/>
              <a:gd name="connsiteY3" fmla="*/ 331 h 206122"/>
              <a:gd name="connsiteX4" fmla="*/ 0 w 304641"/>
              <a:gd name="connsiteY4" fmla="*/ 0 h 20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41" h="206122" extrusionOk="0">
                <a:moveTo>
                  <a:pt x="0" y="0"/>
                </a:moveTo>
                <a:lnTo>
                  <a:pt x="0" y="206122"/>
                </a:lnTo>
                <a:lnTo>
                  <a:pt x="304641" y="205738"/>
                </a:lnTo>
                <a:lnTo>
                  <a:pt x="242972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" name="Shape 59"/>
          <p:cNvSpPr/>
          <p:nvPr userDrawn="1"/>
        </p:nvSpPr>
        <p:spPr>
          <a:xfrm>
            <a:off x="-11160" y="-50097"/>
            <a:ext cx="10247094" cy="6922028"/>
          </a:xfrm>
          <a:custGeom>
            <a:avLst/>
            <a:gdLst>
              <a:gd name="connsiteX0" fmla="*/ 0 w 328450"/>
              <a:gd name="connsiteY0" fmla="*/ 0 h 206122"/>
              <a:gd name="connsiteX1" fmla="*/ 0 w 328450"/>
              <a:gd name="connsiteY1" fmla="*/ 206122 h 206122"/>
              <a:gd name="connsiteX2" fmla="*/ 328450 w 328450"/>
              <a:gd name="connsiteY2" fmla="*/ 206122 h 206122"/>
              <a:gd name="connsiteX3" fmla="*/ 213787 w 328450"/>
              <a:gd name="connsiteY3" fmla="*/ 331 h 206122"/>
              <a:gd name="connsiteX4" fmla="*/ 0 w 328450"/>
              <a:gd name="connsiteY4" fmla="*/ 0 h 206122"/>
              <a:gd name="connsiteX0" fmla="*/ 0 w 267392"/>
              <a:gd name="connsiteY0" fmla="*/ 0 h 206506"/>
              <a:gd name="connsiteX1" fmla="*/ 0 w 267392"/>
              <a:gd name="connsiteY1" fmla="*/ 206122 h 206506"/>
              <a:gd name="connsiteX2" fmla="*/ 267392 w 267392"/>
              <a:gd name="connsiteY2" fmla="*/ 206506 h 206506"/>
              <a:gd name="connsiteX3" fmla="*/ 213787 w 267392"/>
              <a:gd name="connsiteY3" fmla="*/ 331 h 206506"/>
              <a:gd name="connsiteX4" fmla="*/ 0 w 267392"/>
              <a:gd name="connsiteY4" fmla="*/ 0 h 206506"/>
              <a:gd name="connsiteX0" fmla="*/ 0 w 267392"/>
              <a:gd name="connsiteY0" fmla="*/ 0 h 206506"/>
              <a:gd name="connsiteX1" fmla="*/ 0 w 267392"/>
              <a:gd name="connsiteY1" fmla="*/ 206122 h 206506"/>
              <a:gd name="connsiteX2" fmla="*/ 267392 w 267392"/>
              <a:gd name="connsiteY2" fmla="*/ 206506 h 206506"/>
              <a:gd name="connsiteX3" fmla="*/ 241436 w 267392"/>
              <a:gd name="connsiteY3" fmla="*/ 331 h 206506"/>
              <a:gd name="connsiteX4" fmla="*/ 0 w 267392"/>
              <a:gd name="connsiteY4" fmla="*/ 0 h 206506"/>
              <a:gd name="connsiteX0" fmla="*/ 0 w 303489"/>
              <a:gd name="connsiteY0" fmla="*/ 0 h 206122"/>
              <a:gd name="connsiteX1" fmla="*/ 0 w 303489"/>
              <a:gd name="connsiteY1" fmla="*/ 206122 h 206122"/>
              <a:gd name="connsiteX2" fmla="*/ 303489 w 303489"/>
              <a:gd name="connsiteY2" fmla="*/ 206122 h 206122"/>
              <a:gd name="connsiteX3" fmla="*/ 241436 w 303489"/>
              <a:gd name="connsiteY3" fmla="*/ 331 h 206122"/>
              <a:gd name="connsiteX4" fmla="*/ 0 w 303489"/>
              <a:gd name="connsiteY4" fmla="*/ 0 h 206122"/>
              <a:gd name="connsiteX0" fmla="*/ 0 w 306738"/>
              <a:gd name="connsiteY0" fmla="*/ 0 h 207205"/>
              <a:gd name="connsiteX1" fmla="*/ 3249 w 306738"/>
              <a:gd name="connsiteY1" fmla="*/ 207205 h 207205"/>
              <a:gd name="connsiteX2" fmla="*/ 306738 w 306738"/>
              <a:gd name="connsiteY2" fmla="*/ 207205 h 207205"/>
              <a:gd name="connsiteX3" fmla="*/ 244685 w 306738"/>
              <a:gd name="connsiteY3" fmla="*/ 1414 h 207205"/>
              <a:gd name="connsiteX4" fmla="*/ 0 w 306738"/>
              <a:gd name="connsiteY4" fmla="*/ 0 h 207205"/>
              <a:gd name="connsiteX0" fmla="*/ 0 w 306738"/>
              <a:gd name="connsiteY0" fmla="*/ 0 h 207205"/>
              <a:gd name="connsiteX1" fmla="*/ 216 w 306738"/>
              <a:gd name="connsiteY1" fmla="*/ 206339 h 207205"/>
              <a:gd name="connsiteX2" fmla="*/ 306738 w 306738"/>
              <a:gd name="connsiteY2" fmla="*/ 207205 h 207205"/>
              <a:gd name="connsiteX3" fmla="*/ 244685 w 306738"/>
              <a:gd name="connsiteY3" fmla="*/ 1414 h 207205"/>
              <a:gd name="connsiteX4" fmla="*/ 0 w 306738"/>
              <a:gd name="connsiteY4" fmla="*/ 0 h 20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38" h="207205" extrusionOk="0">
                <a:moveTo>
                  <a:pt x="0" y="0"/>
                </a:moveTo>
                <a:lnTo>
                  <a:pt x="216" y="206339"/>
                </a:lnTo>
                <a:lnTo>
                  <a:pt x="306738" y="207205"/>
                </a:lnTo>
                <a:lnTo>
                  <a:pt x="244685" y="1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Rectangle 3"/>
          <p:cNvSpPr/>
          <p:nvPr userDrawn="1"/>
        </p:nvSpPr>
        <p:spPr>
          <a:xfrm>
            <a:off x="8161259" y="7804"/>
            <a:ext cx="4029941" cy="2977589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  <a:gd name="connsiteX0" fmla="*/ 164661 w 2613559"/>
              <a:gd name="connsiteY0" fmla="*/ 0 h 2239044"/>
              <a:gd name="connsiteX1" fmla="*/ 2600602 w 2613559"/>
              <a:gd name="connsiteY1" fmla="*/ 18676 h 2239044"/>
              <a:gd name="connsiteX2" fmla="*/ 2613559 w 2613559"/>
              <a:gd name="connsiteY2" fmla="*/ 2239044 h 2239044"/>
              <a:gd name="connsiteX3" fmla="*/ 0 w 2613559"/>
              <a:gd name="connsiteY3" fmla="*/ 1405837 h 2239044"/>
              <a:gd name="connsiteX4" fmla="*/ 164661 w 2613559"/>
              <a:gd name="connsiteY4" fmla="*/ 0 h 2239044"/>
              <a:gd name="connsiteX0" fmla="*/ 0 w 3022456"/>
              <a:gd name="connsiteY0" fmla="*/ 0 h 2233192"/>
              <a:gd name="connsiteX1" fmla="*/ 3009499 w 3022456"/>
              <a:gd name="connsiteY1" fmla="*/ 12824 h 2233192"/>
              <a:gd name="connsiteX2" fmla="*/ 3022456 w 3022456"/>
              <a:gd name="connsiteY2" fmla="*/ 2233192 h 2233192"/>
              <a:gd name="connsiteX3" fmla="*/ 408897 w 3022456"/>
              <a:gd name="connsiteY3" fmla="*/ 1399985 h 2233192"/>
              <a:gd name="connsiteX4" fmla="*/ 0 w 3022456"/>
              <a:gd name="connsiteY4" fmla="*/ 0 h 22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456" h="2233192">
                <a:moveTo>
                  <a:pt x="0" y="0"/>
                </a:moveTo>
                <a:lnTo>
                  <a:pt x="3009499" y="12824"/>
                </a:lnTo>
                <a:lnTo>
                  <a:pt x="3022456" y="2233192"/>
                </a:lnTo>
                <a:lnTo>
                  <a:pt x="408897" y="13999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5" name="Rectangle 3"/>
          <p:cNvSpPr/>
          <p:nvPr userDrawn="1"/>
        </p:nvSpPr>
        <p:spPr>
          <a:xfrm>
            <a:off x="8135580" y="-24894"/>
            <a:ext cx="4085641" cy="2892595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  <a:gd name="connsiteX0" fmla="*/ 0 w 2695515"/>
              <a:gd name="connsiteY0" fmla="*/ 31716 h 2169446"/>
              <a:gd name="connsiteX1" fmla="*/ 2695156 w 2695515"/>
              <a:gd name="connsiteY1" fmla="*/ 0 h 2169446"/>
              <a:gd name="connsiteX2" fmla="*/ 2667374 w 2695515"/>
              <a:gd name="connsiteY2" fmla="*/ 1875991 h 2169446"/>
              <a:gd name="connsiteX3" fmla="*/ 285605 w 2695515"/>
              <a:gd name="connsiteY3" fmla="*/ 2169446 h 2169446"/>
              <a:gd name="connsiteX4" fmla="*/ 0 w 2695515"/>
              <a:gd name="connsiteY4" fmla="*/ 31716 h 2169446"/>
              <a:gd name="connsiteX0" fmla="*/ 0 w 3064231"/>
              <a:gd name="connsiteY0" fmla="*/ 8307 h 2169446"/>
              <a:gd name="connsiteX1" fmla="*/ 3063872 w 3064231"/>
              <a:gd name="connsiteY1" fmla="*/ 0 h 2169446"/>
              <a:gd name="connsiteX2" fmla="*/ 3036090 w 3064231"/>
              <a:gd name="connsiteY2" fmla="*/ 1875991 h 2169446"/>
              <a:gd name="connsiteX3" fmla="*/ 654321 w 3064231"/>
              <a:gd name="connsiteY3" fmla="*/ 2169446 h 2169446"/>
              <a:gd name="connsiteX4" fmla="*/ 0 w 3064231"/>
              <a:gd name="connsiteY4" fmla="*/ 8307 h 216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231" h="2169446">
                <a:moveTo>
                  <a:pt x="0" y="8307"/>
                </a:moveTo>
                <a:lnTo>
                  <a:pt x="3063872" y="0"/>
                </a:lnTo>
                <a:cubicBezTo>
                  <a:pt x="3068214" y="1173373"/>
                  <a:pt x="3031748" y="702618"/>
                  <a:pt x="3036090" y="1875991"/>
                </a:cubicBezTo>
                <a:lnTo>
                  <a:pt x="654321" y="2169446"/>
                </a:lnTo>
                <a:lnTo>
                  <a:pt x="0" y="8307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885144" y="6414026"/>
            <a:ext cx="1805506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7" name="Picture 6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0409509" y="6489896"/>
            <a:ext cx="924892" cy="304799"/>
          </a:xfrm>
          <a:prstGeom prst="rect">
            <a:avLst/>
          </a:prstGeom>
        </p:spPr>
      </p:pic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636218" y="6440648"/>
            <a:ext cx="493229" cy="365125"/>
          </a:xfrm>
        </p:spPr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7692666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1"/>
          </p:nvPr>
        </p:nvSpPr>
        <p:spPr>
          <a:xfrm>
            <a:off x="567524" y="1760032"/>
            <a:ext cx="3857507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2"/>
          </p:nvPr>
        </p:nvSpPr>
        <p:spPr>
          <a:xfrm>
            <a:off x="4647822" y="1760032"/>
            <a:ext cx="3857507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1700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5 Color + Title +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304801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1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" name="Rectangle 3"/>
          <p:cNvSpPr/>
          <p:nvPr userDrawn="1"/>
        </p:nvSpPr>
        <p:spPr>
          <a:xfrm>
            <a:off x="8926005" y="0"/>
            <a:ext cx="3265197" cy="298539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898" h="2239044">
                <a:moveTo>
                  <a:pt x="0" y="0"/>
                </a:moveTo>
                <a:lnTo>
                  <a:pt x="2435941" y="18676"/>
                </a:lnTo>
                <a:lnTo>
                  <a:pt x="2448898" y="2239044"/>
                </a:lnTo>
                <a:lnTo>
                  <a:pt x="34328" y="1429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8627201" y="-24893"/>
            <a:ext cx="3594020" cy="2705320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515" h="2028990">
                <a:moveTo>
                  <a:pt x="0" y="31716"/>
                </a:moveTo>
                <a:lnTo>
                  <a:pt x="2695156" y="0"/>
                </a:lnTo>
                <a:cubicBezTo>
                  <a:pt x="2699498" y="1173373"/>
                  <a:pt x="2663032" y="702618"/>
                  <a:pt x="2667374" y="1875991"/>
                </a:cubicBezTo>
                <a:lnTo>
                  <a:pt x="911836" y="2028990"/>
                </a:lnTo>
                <a:lnTo>
                  <a:pt x="0" y="31716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9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8563177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14026"/>
            <a:ext cx="11690650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4" name="Picture 13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2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1"/>
          </p:nvPr>
        </p:nvSpPr>
        <p:spPr>
          <a:xfrm>
            <a:off x="567523" y="1760032"/>
            <a:ext cx="8911460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4832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5 Color + 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304801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1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" name="Rectangle 3"/>
          <p:cNvSpPr/>
          <p:nvPr userDrawn="1"/>
        </p:nvSpPr>
        <p:spPr>
          <a:xfrm>
            <a:off x="8926005" y="0"/>
            <a:ext cx="3265197" cy="298539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898" h="2239044">
                <a:moveTo>
                  <a:pt x="0" y="0"/>
                </a:moveTo>
                <a:lnTo>
                  <a:pt x="2435941" y="18676"/>
                </a:lnTo>
                <a:lnTo>
                  <a:pt x="2448898" y="2239044"/>
                </a:lnTo>
                <a:lnTo>
                  <a:pt x="34328" y="1429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8627201" y="-24893"/>
            <a:ext cx="3594020" cy="2705320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515" h="2028990">
                <a:moveTo>
                  <a:pt x="0" y="31716"/>
                </a:moveTo>
                <a:lnTo>
                  <a:pt x="2695156" y="0"/>
                </a:lnTo>
                <a:cubicBezTo>
                  <a:pt x="2699498" y="1173373"/>
                  <a:pt x="2663032" y="702618"/>
                  <a:pt x="2667374" y="1875991"/>
                </a:cubicBezTo>
                <a:lnTo>
                  <a:pt x="911836" y="2028990"/>
                </a:lnTo>
                <a:lnTo>
                  <a:pt x="0" y="31716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9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8563177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14026"/>
            <a:ext cx="11690650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4" name="Picture 13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2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2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5 Color + 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304801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 userDrawn="1"/>
        </p:nvSpPr>
        <p:spPr>
          <a:xfrm>
            <a:off x="1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" name="Rectangle 3"/>
          <p:cNvSpPr/>
          <p:nvPr userDrawn="1"/>
        </p:nvSpPr>
        <p:spPr>
          <a:xfrm>
            <a:off x="8926005" y="0"/>
            <a:ext cx="3265197" cy="298539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898" h="2239044">
                <a:moveTo>
                  <a:pt x="0" y="0"/>
                </a:moveTo>
                <a:lnTo>
                  <a:pt x="2435941" y="18676"/>
                </a:lnTo>
                <a:lnTo>
                  <a:pt x="2448898" y="2239044"/>
                </a:lnTo>
                <a:lnTo>
                  <a:pt x="34328" y="1429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8627201" y="-24893"/>
            <a:ext cx="3594020" cy="2705320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515" h="2028990">
                <a:moveTo>
                  <a:pt x="0" y="31716"/>
                </a:moveTo>
                <a:lnTo>
                  <a:pt x="2695156" y="0"/>
                </a:lnTo>
                <a:cubicBezTo>
                  <a:pt x="2699498" y="1173373"/>
                  <a:pt x="2663032" y="702618"/>
                  <a:pt x="2667374" y="1875991"/>
                </a:cubicBezTo>
                <a:lnTo>
                  <a:pt x="911836" y="2028990"/>
                </a:lnTo>
                <a:lnTo>
                  <a:pt x="0" y="31716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0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8563177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14026"/>
            <a:ext cx="11690650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4" name="Picture 13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1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1"/>
          </p:nvPr>
        </p:nvSpPr>
        <p:spPr>
          <a:xfrm>
            <a:off x="567524" y="1760032"/>
            <a:ext cx="4263745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2"/>
          </p:nvPr>
        </p:nvSpPr>
        <p:spPr>
          <a:xfrm>
            <a:off x="5073299" y="1760032"/>
            <a:ext cx="4263745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3539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7 Color + Title +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1000617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-21526" y="-13916"/>
            <a:ext cx="11689760" cy="6885848"/>
          </a:xfrm>
          <a:custGeom>
            <a:avLst/>
            <a:gdLst>
              <a:gd name="connsiteX0" fmla="*/ 0 w 349476"/>
              <a:gd name="connsiteY0" fmla="*/ 0 h 206122"/>
              <a:gd name="connsiteX1" fmla="*/ 21026 w 349476"/>
              <a:gd name="connsiteY1" fmla="*/ 206122 h 206122"/>
              <a:gd name="connsiteX2" fmla="*/ 349476 w 349476"/>
              <a:gd name="connsiteY2" fmla="*/ 206122 h 206122"/>
              <a:gd name="connsiteX3" fmla="*/ 294335 w 349476"/>
              <a:gd name="connsiteY3" fmla="*/ 331 h 206122"/>
              <a:gd name="connsiteX4" fmla="*/ 0 w 349476"/>
              <a:gd name="connsiteY4" fmla="*/ 0 h 206122"/>
              <a:gd name="connsiteX0" fmla="*/ 447 w 349923"/>
              <a:gd name="connsiteY0" fmla="*/ 0 h 206122"/>
              <a:gd name="connsiteX1" fmla="*/ 0 w 349923"/>
              <a:gd name="connsiteY1" fmla="*/ 206122 h 206122"/>
              <a:gd name="connsiteX2" fmla="*/ 349923 w 349923"/>
              <a:gd name="connsiteY2" fmla="*/ 206122 h 206122"/>
              <a:gd name="connsiteX3" fmla="*/ 294782 w 349923"/>
              <a:gd name="connsiteY3" fmla="*/ 331 h 206122"/>
              <a:gd name="connsiteX4" fmla="*/ 447 w 349923"/>
              <a:gd name="connsiteY4" fmla="*/ 0 h 20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23" h="206122" extrusionOk="0">
                <a:moveTo>
                  <a:pt x="447" y="0"/>
                </a:moveTo>
                <a:lnTo>
                  <a:pt x="0" y="206122"/>
                </a:lnTo>
                <a:lnTo>
                  <a:pt x="349923" y="206122"/>
                </a:lnTo>
                <a:lnTo>
                  <a:pt x="294782" y="331"/>
                </a:lnTo>
                <a:lnTo>
                  <a:pt x="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" name="Rectangle 3"/>
          <p:cNvSpPr/>
          <p:nvPr userDrawn="1"/>
        </p:nvSpPr>
        <p:spPr>
          <a:xfrm>
            <a:off x="9792792" y="-22412"/>
            <a:ext cx="2428298" cy="357094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  <a:gd name="connsiteX0" fmla="*/ 167424 w 2414570"/>
              <a:gd name="connsiteY0" fmla="*/ 7309 h 2220368"/>
              <a:gd name="connsiteX1" fmla="*/ 2401613 w 2414570"/>
              <a:gd name="connsiteY1" fmla="*/ 0 h 2220368"/>
              <a:gd name="connsiteX2" fmla="*/ 2414570 w 2414570"/>
              <a:gd name="connsiteY2" fmla="*/ 2220368 h 2220368"/>
              <a:gd name="connsiteX3" fmla="*/ 0 w 2414570"/>
              <a:gd name="connsiteY3" fmla="*/ 1410571 h 2220368"/>
              <a:gd name="connsiteX4" fmla="*/ 167424 w 2414570"/>
              <a:gd name="connsiteY4" fmla="*/ 7309 h 2220368"/>
              <a:gd name="connsiteX0" fmla="*/ 167424 w 2414570"/>
              <a:gd name="connsiteY0" fmla="*/ 0 h 2213059"/>
              <a:gd name="connsiteX1" fmla="*/ 1986900 w 2414570"/>
              <a:gd name="connsiteY1" fmla="*/ 1353 h 2213059"/>
              <a:gd name="connsiteX2" fmla="*/ 2414570 w 2414570"/>
              <a:gd name="connsiteY2" fmla="*/ 2213059 h 2213059"/>
              <a:gd name="connsiteX3" fmla="*/ 0 w 2414570"/>
              <a:gd name="connsiteY3" fmla="*/ 1403262 h 2213059"/>
              <a:gd name="connsiteX4" fmla="*/ 167424 w 2414570"/>
              <a:gd name="connsiteY4" fmla="*/ 0 h 2213059"/>
              <a:gd name="connsiteX0" fmla="*/ 167424 w 1988648"/>
              <a:gd name="connsiteY0" fmla="*/ 0 h 2070142"/>
              <a:gd name="connsiteX1" fmla="*/ 1986900 w 1988648"/>
              <a:gd name="connsiteY1" fmla="*/ 1353 h 2070142"/>
              <a:gd name="connsiteX2" fmla="*/ 1988648 w 1988648"/>
              <a:gd name="connsiteY2" fmla="*/ 2070142 h 2070142"/>
              <a:gd name="connsiteX3" fmla="*/ 0 w 1988648"/>
              <a:gd name="connsiteY3" fmla="*/ 1403262 h 2070142"/>
              <a:gd name="connsiteX4" fmla="*/ 167424 w 1988648"/>
              <a:gd name="connsiteY4" fmla="*/ 0 h 2070142"/>
              <a:gd name="connsiteX0" fmla="*/ 0 w 1821224"/>
              <a:gd name="connsiteY0" fmla="*/ 0 h 2070142"/>
              <a:gd name="connsiteX1" fmla="*/ 1819476 w 1821224"/>
              <a:gd name="connsiteY1" fmla="*/ 1353 h 2070142"/>
              <a:gd name="connsiteX2" fmla="*/ 1821224 w 1821224"/>
              <a:gd name="connsiteY2" fmla="*/ 2070142 h 2070142"/>
              <a:gd name="connsiteX3" fmla="*/ 583543 w 1821224"/>
              <a:gd name="connsiteY3" fmla="*/ 1654451 h 2070142"/>
              <a:gd name="connsiteX4" fmla="*/ 0 w 1821224"/>
              <a:gd name="connsiteY4" fmla="*/ 0 h 207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1224" h="2070142">
                <a:moveTo>
                  <a:pt x="0" y="0"/>
                </a:moveTo>
                <a:lnTo>
                  <a:pt x="1819476" y="1353"/>
                </a:lnTo>
                <a:cubicBezTo>
                  <a:pt x="1820059" y="690949"/>
                  <a:pt x="1820641" y="1380546"/>
                  <a:pt x="1821224" y="2070142"/>
                </a:cubicBezTo>
                <a:lnTo>
                  <a:pt x="583543" y="165445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9800351" y="-22478"/>
            <a:ext cx="2405764" cy="340789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  <a:gd name="connsiteX0" fmla="*/ 0 w 2695186"/>
              <a:gd name="connsiteY0" fmla="*/ 31716 h 2028990"/>
              <a:gd name="connsiteX1" fmla="*/ 2695156 w 2695186"/>
              <a:gd name="connsiteY1" fmla="*/ 0 h 2028990"/>
              <a:gd name="connsiteX2" fmla="*/ 2235849 w 2695186"/>
              <a:gd name="connsiteY2" fmla="*/ 1910638 h 2028990"/>
              <a:gd name="connsiteX3" fmla="*/ 911836 w 2695186"/>
              <a:gd name="connsiteY3" fmla="*/ 2028990 h 2028990"/>
              <a:gd name="connsiteX4" fmla="*/ 0 w 2695186"/>
              <a:gd name="connsiteY4" fmla="*/ 31716 h 2028990"/>
              <a:gd name="connsiteX0" fmla="*/ 0 w 2235849"/>
              <a:gd name="connsiteY0" fmla="*/ 0 h 1997274"/>
              <a:gd name="connsiteX1" fmla="*/ 2230005 w 2235849"/>
              <a:gd name="connsiteY1" fmla="*/ 11592 h 1997274"/>
              <a:gd name="connsiteX2" fmla="*/ 2235849 w 2235849"/>
              <a:gd name="connsiteY2" fmla="*/ 1878922 h 1997274"/>
              <a:gd name="connsiteX3" fmla="*/ 911836 w 2235849"/>
              <a:gd name="connsiteY3" fmla="*/ 1997274 h 1997274"/>
              <a:gd name="connsiteX4" fmla="*/ 0 w 2235849"/>
              <a:gd name="connsiteY4" fmla="*/ 0 h 1997274"/>
              <a:gd name="connsiteX0" fmla="*/ 0 w 1804323"/>
              <a:gd name="connsiteY0" fmla="*/ 0 h 1988612"/>
              <a:gd name="connsiteX1" fmla="*/ 1798479 w 1804323"/>
              <a:gd name="connsiteY1" fmla="*/ 2930 h 1988612"/>
              <a:gd name="connsiteX2" fmla="*/ 1804323 w 1804323"/>
              <a:gd name="connsiteY2" fmla="*/ 1870260 h 1988612"/>
              <a:gd name="connsiteX3" fmla="*/ 480310 w 1804323"/>
              <a:gd name="connsiteY3" fmla="*/ 1988612 h 1988612"/>
              <a:gd name="connsiteX4" fmla="*/ 0 w 1804323"/>
              <a:gd name="connsiteY4" fmla="*/ 0 h 1988612"/>
              <a:gd name="connsiteX0" fmla="*/ 0 w 1804323"/>
              <a:gd name="connsiteY0" fmla="*/ 0 h 1975619"/>
              <a:gd name="connsiteX1" fmla="*/ 1798479 w 1804323"/>
              <a:gd name="connsiteY1" fmla="*/ 2930 h 1975619"/>
              <a:gd name="connsiteX2" fmla="*/ 1804323 w 1804323"/>
              <a:gd name="connsiteY2" fmla="*/ 1870260 h 1975619"/>
              <a:gd name="connsiteX3" fmla="*/ 687666 w 1804323"/>
              <a:gd name="connsiteY3" fmla="*/ 1975619 h 1975619"/>
              <a:gd name="connsiteX4" fmla="*/ 0 w 1804323"/>
              <a:gd name="connsiteY4" fmla="*/ 0 h 197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323" h="1975619">
                <a:moveTo>
                  <a:pt x="0" y="0"/>
                </a:moveTo>
                <a:lnTo>
                  <a:pt x="1798479" y="2930"/>
                </a:lnTo>
                <a:cubicBezTo>
                  <a:pt x="1802821" y="1176303"/>
                  <a:pt x="1799981" y="696887"/>
                  <a:pt x="1804323" y="1870260"/>
                </a:cubicBezTo>
                <a:lnTo>
                  <a:pt x="687666" y="19756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9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9363171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14026"/>
            <a:ext cx="11690650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4" name="Picture 13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2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1"/>
          </p:nvPr>
        </p:nvSpPr>
        <p:spPr>
          <a:xfrm>
            <a:off x="567524" y="1760032"/>
            <a:ext cx="9714367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71597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7 Color + 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1000617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-21526" y="-13916"/>
            <a:ext cx="11689760" cy="6885848"/>
          </a:xfrm>
          <a:custGeom>
            <a:avLst/>
            <a:gdLst>
              <a:gd name="connsiteX0" fmla="*/ 0 w 349476"/>
              <a:gd name="connsiteY0" fmla="*/ 0 h 206122"/>
              <a:gd name="connsiteX1" fmla="*/ 21026 w 349476"/>
              <a:gd name="connsiteY1" fmla="*/ 206122 h 206122"/>
              <a:gd name="connsiteX2" fmla="*/ 349476 w 349476"/>
              <a:gd name="connsiteY2" fmla="*/ 206122 h 206122"/>
              <a:gd name="connsiteX3" fmla="*/ 294335 w 349476"/>
              <a:gd name="connsiteY3" fmla="*/ 331 h 206122"/>
              <a:gd name="connsiteX4" fmla="*/ 0 w 349476"/>
              <a:gd name="connsiteY4" fmla="*/ 0 h 206122"/>
              <a:gd name="connsiteX0" fmla="*/ 447 w 349923"/>
              <a:gd name="connsiteY0" fmla="*/ 0 h 206122"/>
              <a:gd name="connsiteX1" fmla="*/ 0 w 349923"/>
              <a:gd name="connsiteY1" fmla="*/ 206122 h 206122"/>
              <a:gd name="connsiteX2" fmla="*/ 349923 w 349923"/>
              <a:gd name="connsiteY2" fmla="*/ 206122 h 206122"/>
              <a:gd name="connsiteX3" fmla="*/ 294782 w 349923"/>
              <a:gd name="connsiteY3" fmla="*/ 331 h 206122"/>
              <a:gd name="connsiteX4" fmla="*/ 447 w 349923"/>
              <a:gd name="connsiteY4" fmla="*/ 0 h 20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23" h="206122" extrusionOk="0">
                <a:moveTo>
                  <a:pt x="447" y="0"/>
                </a:moveTo>
                <a:lnTo>
                  <a:pt x="0" y="206122"/>
                </a:lnTo>
                <a:lnTo>
                  <a:pt x="349923" y="206122"/>
                </a:lnTo>
                <a:lnTo>
                  <a:pt x="294782" y="331"/>
                </a:lnTo>
                <a:lnTo>
                  <a:pt x="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" name="Rectangle 3"/>
          <p:cNvSpPr/>
          <p:nvPr userDrawn="1"/>
        </p:nvSpPr>
        <p:spPr>
          <a:xfrm>
            <a:off x="9792792" y="-22412"/>
            <a:ext cx="2428298" cy="357094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  <a:gd name="connsiteX0" fmla="*/ 167424 w 2414570"/>
              <a:gd name="connsiteY0" fmla="*/ 7309 h 2220368"/>
              <a:gd name="connsiteX1" fmla="*/ 2401613 w 2414570"/>
              <a:gd name="connsiteY1" fmla="*/ 0 h 2220368"/>
              <a:gd name="connsiteX2" fmla="*/ 2414570 w 2414570"/>
              <a:gd name="connsiteY2" fmla="*/ 2220368 h 2220368"/>
              <a:gd name="connsiteX3" fmla="*/ 0 w 2414570"/>
              <a:gd name="connsiteY3" fmla="*/ 1410571 h 2220368"/>
              <a:gd name="connsiteX4" fmla="*/ 167424 w 2414570"/>
              <a:gd name="connsiteY4" fmla="*/ 7309 h 2220368"/>
              <a:gd name="connsiteX0" fmla="*/ 167424 w 2414570"/>
              <a:gd name="connsiteY0" fmla="*/ 0 h 2213059"/>
              <a:gd name="connsiteX1" fmla="*/ 1986900 w 2414570"/>
              <a:gd name="connsiteY1" fmla="*/ 1353 h 2213059"/>
              <a:gd name="connsiteX2" fmla="*/ 2414570 w 2414570"/>
              <a:gd name="connsiteY2" fmla="*/ 2213059 h 2213059"/>
              <a:gd name="connsiteX3" fmla="*/ 0 w 2414570"/>
              <a:gd name="connsiteY3" fmla="*/ 1403262 h 2213059"/>
              <a:gd name="connsiteX4" fmla="*/ 167424 w 2414570"/>
              <a:gd name="connsiteY4" fmla="*/ 0 h 2213059"/>
              <a:gd name="connsiteX0" fmla="*/ 167424 w 1988648"/>
              <a:gd name="connsiteY0" fmla="*/ 0 h 2070142"/>
              <a:gd name="connsiteX1" fmla="*/ 1986900 w 1988648"/>
              <a:gd name="connsiteY1" fmla="*/ 1353 h 2070142"/>
              <a:gd name="connsiteX2" fmla="*/ 1988648 w 1988648"/>
              <a:gd name="connsiteY2" fmla="*/ 2070142 h 2070142"/>
              <a:gd name="connsiteX3" fmla="*/ 0 w 1988648"/>
              <a:gd name="connsiteY3" fmla="*/ 1403262 h 2070142"/>
              <a:gd name="connsiteX4" fmla="*/ 167424 w 1988648"/>
              <a:gd name="connsiteY4" fmla="*/ 0 h 2070142"/>
              <a:gd name="connsiteX0" fmla="*/ 0 w 1821224"/>
              <a:gd name="connsiteY0" fmla="*/ 0 h 2070142"/>
              <a:gd name="connsiteX1" fmla="*/ 1819476 w 1821224"/>
              <a:gd name="connsiteY1" fmla="*/ 1353 h 2070142"/>
              <a:gd name="connsiteX2" fmla="*/ 1821224 w 1821224"/>
              <a:gd name="connsiteY2" fmla="*/ 2070142 h 2070142"/>
              <a:gd name="connsiteX3" fmla="*/ 583543 w 1821224"/>
              <a:gd name="connsiteY3" fmla="*/ 1654451 h 2070142"/>
              <a:gd name="connsiteX4" fmla="*/ 0 w 1821224"/>
              <a:gd name="connsiteY4" fmla="*/ 0 h 207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1224" h="2070142">
                <a:moveTo>
                  <a:pt x="0" y="0"/>
                </a:moveTo>
                <a:lnTo>
                  <a:pt x="1819476" y="1353"/>
                </a:lnTo>
                <a:cubicBezTo>
                  <a:pt x="1820059" y="690949"/>
                  <a:pt x="1820641" y="1380546"/>
                  <a:pt x="1821224" y="2070142"/>
                </a:cubicBezTo>
                <a:lnTo>
                  <a:pt x="583543" y="165445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9800351" y="-22478"/>
            <a:ext cx="2405764" cy="340789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  <a:gd name="connsiteX0" fmla="*/ 0 w 2695186"/>
              <a:gd name="connsiteY0" fmla="*/ 31716 h 2028990"/>
              <a:gd name="connsiteX1" fmla="*/ 2695156 w 2695186"/>
              <a:gd name="connsiteY1" fmla="*/ 0 h 2028990"/>
              <a:gd name="connsiteX2" fmla="*/ 2235849 w 2695186"/>
              <a:gd name="connsiteY2" fmla="*/ 1910638 h 2028990"/>
              <a:gd name="connsiteX3" fmla="*/ 911836 w 2695186"/>
              <a:gd name="connsiteY3" fmla="*/ 2028990 h 2028990"/>
              <a:gd name="connsiteX4" fmla="*/ 0 w 2695186"/>
              <a:gd name="connsiteY4" fmla="*/ 31716 h 2028990"/>
              <a:gd name="connsiteX0" fmla="*/ 0 w 2235849"/>
              <a:gd name="connsiteY0" fmla="*/ 0 h 1997274"/>
              <a:gd name="connsiteX1" fmla="*/ 2230005 w 2235849"/>
              <a:gd name="connsiteY1" fmla="*/ 11592 h 1997274"/>
              <a:gd name="connsiteX2" fmla="*/ 2235849 w 2235849"/>
              <a:gd name="connsiteY2" fmla="*/ 1878922 h 1997274"/>
              <a:gd name="connsiteX3" fmla="*/ 911836 w 2235849"/>
              <a:gd name="connsiteY3" fmla="*/ 1997274 h 1997274"/>
              <a:gd name="connsiteX4" fmla="*/ 0 w 2235849"/>
              <a:gd name="connsiteY4" fmla="*/ 0 h 1997274"/>
              <a:gd name="connsiteX0" fmla="*/ 0 w 1804323"/>
              <a:gd name="connsiteY0" fmla="*/ 0 h 1988612"/>
              <a:gd name="connsiteX1" fmla="*/ 1798479 w 1804323"/>
              <a:gd name="connsiteY1" fmla="*/ 2930 h 1988612"/>
              <a:gd name="connsiteX2" fmla="*/ 1804323 w 1804323"/>
              <a:gd name="connsiteY2" fmla="*/ 1870260 h 1988612"/>
              <a:gd name="connsiteX3" fmla="*/ 480310 w 1804323"/>
              <a:gd name="connsiteY3" fmla="*/ 1988612 h 1988612"/>
              <a:gd name="connsiteX4" fmla="*/ 0 w 1804323"/>
              <a:gd name="connsiteY4" fmla="*/ 0 h 1988612"/>
              <a:gd name="connsiteX0" fmla="*/ 0 w 1804323"/>
              <a:gd name="connsiteY0" fmla="*/ 0 h 1975619"/>
              <a:gd name="connsiteX1" fmla="*/ 1798479 w 1804323"/>
              <a:gd name="connsiteY1" fmla="*/ 2930 h 1975619"/>
              <a:gd name="connsiteX2" fmla="*/ 1804323 w 1804323"/>
              <a:gd name="connsiteY2" fmla="*/ 1870260 h 1975619"/>
              <a:gd name="connsiteX3" fmla="*/ 687666 w 1804323"/>
              <a:gd name="connsiteY3" fmla="*/ 1975619 h 1975619"/>
              <a:gd name="connsiteX4" fmla="*/ 0 w 1804323"/>
              <a:gd name="connsiteY4" fmla="*/ 0 h 197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323" h="1975619">
                <a:moveTo>
                  <a:pt x="0" y="0"/>
                </a:moveTo>
                <a:lnTo>
                  <a:pt x="1798479" y="2930"/>
                </a:lnTo>
                <a:cubicBezTo>
                  <a:pt x="1802821" y="1176303"/>
                  <a:pt x="1799981" y="696887"/>
                  <a:pt x="1804323" y="1870260"/>
                </a:cubicBezTo>
                <a:lnTo>
                  <a:pt x="687666" y="19756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9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9363171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14026"/>
            <a:ext cx="11690650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4" name="Picture 13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2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6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7 Color + 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1000617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-21526" y="-13916"/>
            <a:ext cx="11689760" cy="6885848"/>
          </a:xfrm>
          <a:custGeom>
            <a:avLst/>
            <a:gdLst>
              <a:gd name="connsiteX0" fmla="*/ 0 w 349476"/>
              <a:gd name="connsiteY0" fmla="*/ 0 h 206122"/>
              <a:gd name="connsiteX1" fmla="*/ 21026 w 349476"/>
              <a:gd name="connsiteY1" fmla="*/ 206122 h 206122"/>
              <a:gd name="connsiteX2" fmla="*/ 349476 w 349476"/>
              <a:gd name="connsiteY2" fmla="*/ 206122 h 206122"/>
              <a:gd name="connsiteX3" fmla="*/ 294335 w 349476"/>
              <a:gd name="connsiteY3" fmla="*/ 331 h 206122"/>
              <a:gd name="connsiteX4" fmla="*/ 0 w 349476"/>
              <a:gd name="connsiteY4" fmla="*/ 0 h 206122"/>
              <a:gd name="connsiteX0" fmla="*/ 447 w 349923"/>
              <a:gd name="connsiteY0" fmla="*/ 0 h 206122"/>
              <a:gd name="connsiteX1" fmla="*/ 0 w 349923"/>
              <a:gd name="connsiteY1" fmla="*/ 206122 h 206122"/>
              <a:gd name="connsiteX2" fmla="*/ 349923 w 349923"/>
              <a:gd name="connsiteY2" fmla="*/ 206122 h 206122"/>
              <a:gd name="connsiteX3" fmla="*/ 294782 w 349923"/>
              <a:gd name="connsiteY3" fmla="*/ 331 h 206122"/>
              <a:gd name="connsiteX4" fmla="*/ 447 w 349923"/>
              <a:gd name="connsiteY4" fmla="*/ 0 h 20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23" h="206122" extrusionOk="0">
                <a:moveTo>
                  <a:pt x="447" y="0"/>
                </a:moveTo>
                <a:lnTo>
                  <a:pt x="0" y="206122"/>
                </a:lnTo>
                <a:lnTo>
                  <a:pt x="349923" y="206122"/>
                </a:lnTo>
                <a:lnTo>
                  <a:pt x="294782" y="331"/>
                </a:lnTo>
                <a:lnTo>
                  <a:pt x="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" name="Rectangle 3"/>
          <p:cNvSpPr/>
          <p:nvPr userDrawn="1"/>
        </p:nvSpPr>
        <p:spPr>
          <a:xfrm>
            <a:off x="9792792" y="-22412"/>
            <a:ext cx="2428298" cy="357094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  <a:gd name="connsiteX0" fmla="*/ 167424 w 2414570"/>
              <a:gd name="connsiteY0" fmla="*/ 7309 h 2220368"/>
              <a:gd name="connsiteX1" fmla="*/ 2401613 w 2414570"/>
              <a:gd name="connsiteY1" fmla="*/ 0 h 2220368"/>
              <a:gd name="connsiteX2" fmla="*/ 2414570 w 2414570"/>
              <a:gd name="connsiteY2" fmla="*/ 2220368 h 2220368"/>
              <a:gd name="connsiteX3" fmla="*/ 0 w 2414570"/>
              <a:gd name="connsiteY3" fmla="*/ 1410571 h 2220368"/>
              <a:gd name="connsiteX4" fmla="*/ 167424 w 2414570"/>
              <a:gd name="connsiteY4" fmla="*/ 7309 h 2220368"/>
              <a:gd name="connsiteX0" fmla="*/ 167424 w 2414570"/>
              <a:gd name="connsiteY0" fmla="*/ 0 h 2213059"/>
              <a:gd name="connsiteX1" fmla="*/ 1986900 w 2414570"/>
              <a:gd name="connsiteY1" fmla="*/ 1353 h 2213059"/>
              <a:gd name="connsiteX2" fmla="*/ 2414570 w 2414570"/>
              <a:gd name="connsiteY2" fmla="*/ 2213059 h 2213059"/>
              <a:gd name="connsiteX3" fmla="*/ 0 w 2414570"/>
              <a:gd name="connsiteY3" fmla="*/ 1403262 h 2213059"/>
              <a:gd name="connsiteX4" fmla="*/ 167424 w 2414570"/>
              <a:gd name="connsiteY4" fmla="*/ 0 h 2213059"/>
              <a:gd name="connsiteX0" fmla="*/ 167424 w 1988648"/>
              <a:gd name="connsiteY0" fmla="*/ 0 h 2070142"/>
              <a:gd name="connsiteX1" fmla="*/ 1986900 w 1988648"/>
              <a:gd name="connsiteY1" fmla="*/ 1353 h 2070142"/>
              <a:gd name="connsiteX2" fmla="*/ 1988648 w 1988648"/>
              <a:gd name="connsiteY2" fmla="*/ 2070142 h 2070142"/>
              <a:gd name="connsiteX3" fmla="*/ 0 w 1988648"/>
              <a:gd name="connsiteY3" fmla="*/ 1403262 h 2070142"/>
              <a:gd name="connsiteX4" fmla="*/ 167424 w 1988648"/>
              <a:gd name="connsiteY4" fmla="*/ 0 h 2070142"/>
              <a:gd name="connsiteX0" fmla="*/ 0 w 1821224"/>
              <a:gd name="connsiteY0" fmla="*/ 0 h 2070142"/>
              <a:gd name="connsiteX1" fmla="*/ 1819476 w 1821224"/>
              <a:gd name="connsiteY1" fmla="*/ 1353 h 2070142"/>
              <a:gd name="connsiteX2" fmla="*/ 1821224 w 1821224"/>
              <a:gd name="connsiteY2" fmla="*/ 2070142 h 2070142"/>
              <a:gd name="connsiteX3" fmla="*/ 583543 w 1821224"/>
              <a:gd name="connsiteY3" fmla="*/ 1654451 h 2070142"/>
              <a:gd name="connsiteX4" fmla="*/ 0 w 1821224"/>
              <a:gd name="connsiteY4" fmla="*/ 0 h 207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1224" h="2070142">
                <a:moveTo>
                  <a:pt x="0" y="0"/>
                </a:moveTo>
                <a:lnTo>
                  <a:pt x="1819476" y="1353"/>
                </a:lnTo>
                <a:cubicBezTo>
                  <a:pt x="1820059" y="690949"/>
                  <a:pt x="1820641" y="1380546"/>
                  <a:pt x="1821224" y="2070142"/>
                </a:cubicBezTo>
                <a:lnTo>
                  <a:pt x="583543" y="165445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9800351" y="-22478"/>
            <a:ext cx="2405764" cy="340789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  <a:gd name="connsiteX0" fmla="*/ 0 w 2695186"/>
              <a:gd name="connsiteY0" fmla="*/ 31716 h 2028990"/>
              <a:gd name="connsiteX1" fmla="*/ 2695156 w 2695186"/>
              <a:gd name="connsiteY1" fmla="*/ 0 h 2028990"/>
              <a:gd name="connsiteX2" fmla="*/ 2235849 w 2695186"/>
              <a:gd name="connsiteY2" fmla="*/ 1910638 h 2028990"/>
              <a:gd name="connsiteX3" fmla="*/ 911836 w 2695186"/>
              <a:gd name="connsiteY3" fmla="*/ 2028990 h 2028990"/>
              <a:gd name="connsiteX4" fmla="*/ 0 w 2695186"/>
              <a:gd name="connsiteY4" fmla="*/ 31716 h 2028990"/>
              <a:gd name="connsiteX0" fmla="*/ 0 w 2235849"/>
              <a:gd name="connsiteY0" fmla="*/ 0 h 1997274"/>
              <a:gd name="connsiteX1" fmla="*/ 2230005 w 2235849"/>
              <a:gd name="connsiteY1" fmla="*/ 11592 h 1997274"/>
              <a:gd name="connsiteX2" fmla="*/ 2235849 w 2235849"/>
              <a:gd name="connsiteY2" fmla="*/ 1878922 h 1997274"/>
              <a:gd name="connsiteX3" fmla="*/ 911836 w 2235849"/>
              <a:gd name="connsiteY3" fmla="*/ 1997274 h 1997274"/>
              <a:gd name="connsiteX4" fmla="*/ 0 w 2235849"/>
              <a:gd name="connsiteY4" fmla="*/ 0 h 1997274"/>
              <a:gd name="connsiteX0" fmla="*/ 0 w 1804323"/>
              <a:gd name="connsiteY0" fmla="*/ 0 h 1988612"/>
              <a:gd name="connsiteX1" fmla="*/ 1798479 w 1804323"/>
              <a:gd name="connsiteY1" fmla="*/ 2930 h 1988612"/>
              <a:gd name="connsiteX2" fmla="*/ 1804323 w 1804323"/>
              <a:gd name="connsiteY2" fmla="*/ 1870260 h 1988612"/>
              <a:gd name="connsiteX3" fmla="*/ 480310 w 1804323"/>
              <a:gd name="connsiteY3" fmla="*/ 1988612 h 1988612"/>
              <a:gd name="connsiteX4" fmla="*/ 0 w 1804323"/>
              <a:gd name="connsiteY4" fmla="*/ 0 h 1988612"/>
              <a:gd name="connsiteX0" fmla="*/ 0 w 1804323"/>
              <a:gd name="connsiteY0" fmla="*/ 0 h 1975619"/>
              <a:gd name="connsiteX1" fmla="*/ 1798479 w 1804323"/>
              <a:gd name="connsiteY1" fmla="*/ 2930 h 1975619"/>
              <a:gd name="connsiteX2" fmla="*/ 1804323 w 1804323"/>
              <a:gd name="connsiteY2" fmla="*/ 1870260 h 1975619"/>
              <a:gd name="connsiteX3" fmla="*/ 687666 w 1804323"/>
              <a:gd name="connsiteY3" fmla="*/ 1975619 h 1975619"/>
              <a:gd name="connsiteX4" fmla="*/ 0 w 1804323"/>
              <a:gd name="connsiteY4" fmla="*/ 0 h 197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323" h="1975619">
                <a:moveTo>
                  <a:pt x="0" y="0"/>
                </a:moveTo>
                <a:lnTo>
                  <a:pt x="1798479" y="2930"/>
                </a:lnTo>
                <a:cubicBezTo>
                  <a:pt x="1802821" y="1176303"/>
                  <a:pt x="1799981" y="696887"/>
                  <a:pt x="1804323" y="1870260"/>
                </a:cubicBezTo>
                <a:lnTo>
                  <a:pt x="687666" y="19756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9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9363171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14026"/>
            <a:ext cx="11690650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4" name="Picture 13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2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2"/>
          </p:nvPr>
        </p:nvSpPr>
        <p:spPr>
          <a:xfrm>
            <a:off x="567524" y="1760032"/>
            <a:ext cx="4745285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/>
          </p:nvPr>
        </p:nvSpPr>
        <p:spPr>
          <a:xfrm>
            <a:off x="5536584" y="1760032"/>
            <a:ext cx="4745285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990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+ Title +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8238" y="6414026"/>
            <a:ext cx="11728889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636218" y="6440648"/>
            <a:ext cx="493229" cy="365125"/>
          </a:xfrm>
        </p:spPr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38239" y="-595852"/>
            <a:ext cx="12233972" cy="4667784"/>
            <a:chOff x="3091501" y="-425656"/>
            <a:chExt cx="9101056" cy="3473347"/>
          </a:xfrm>
        </p:grpSpPr>
        <p:sp>
          <p:nvSpPr>
            <p:cNvPr id="12" name="Rectangle 3"/>
            <p:cNvSpPr/>
            <p:nvPr userDrawn="1"/>
          </p:nvSpPr>
          <p:spPr>
            <a:xfrm>
              <a:off x="3755035" y="0"/>
              <a:ext cx="8434512" cy="1641075"/>
            </a:xfrm>
            <a:custGeom>
              <a:avLst/>
              <a:gdLst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0 w 5238645"/>
                <a:gd name="connsiteY3" fmla="*/ 3362317 h 3362317"/>
                <a:gd name="connsiteX4" fmla="*/ 0 w 5238645"/>
                <a:gd name="connsiteY4" fmla="*/ 0 h 3362317"/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829521 w 5238645"/>
                <a:gd name="connsiteY3" fmla="*/ 3105371 h 3362317"/>
                <a:gd name="connsiteX4" fmla="*/ 0 w 5238645"/>
                <a:gd name="connsiteY4" fmla="*/ 0 h 3362317"/>
                <a:gd name="connsiteX0" fmla="*/ 0 w 5238645"/>
                <a:gd name="connsiteY0" fmla="*/ 0 h 4125812"/>
                <a:gd name="connsiteX1" fmla="*/ 5238645 w 5238645"/>
                <a:gd name="connsiteY1" fmla="*/ 0 h 4125812"/>
                <a:gd name="connsiteX2" fmla="*/ 5238645 w 5238645"/>
                <a:gd name="connsiteY2" fmla="*/ 4125812 h 4125812"/>
                <a:gd name="connsiteX3" fmla="*/ 829521 w 5238645"/>
                <a:gd name="connsiteY3" fmla="*/ 3105371 h 4125812"/>
                <a:gd name="connsiteX4" fmla="*/ 0 w 5238645"/>
                <a:gd name="connsiteY4" fmla="*/ 0 h 4125812"/>
                <a:gd name="connsiteX0" fmla="*/ 1561778 w 6800423"/>
                <a:gd name="connsiteY0" fmla="*/ 0 h 4125812"/>
                <a:gd name="connsiteX1" fmla="*/ 6800423 w 6800423"/>
                <a:gd name="connsiteY1" fmla="*/ 0 h 4125812"/>
                <a:gd name="connsiteX2" fmla="*/ 6800423 w 6800423"/>
                <a:gd name="connsiteY2" fmla="*/ 4125812 h 4125812"/>
                <a:gd name="connsiteX3" fmla="*/ 0 w 6800423"/>
                <a:gd name="connsiteY3" fmla="*/ 2521874 h 4125812"/>
                <a:gd name="connsiteX4" fmla="*/ 1561778 w 6800423"/>
                <a:gd name="connsiteY4" fmla="*/ 0 h 4125812"/>
                <a:gd name="connsiteX0" fmla="*/ 1561778 w 6800423"/>
                <a:gd name="connsiteY0" fmla="*/ 0 h 2521874"/>
                <a:gd name="connsiteX1" fmla="*/ 6800423 w 6800423"/>
                <a:gd name="connsiteY1" fmla="*/ 0 h 2521874"/>
                <a:gd name="connsiteX2" fmla="*/ 6794702 w 6800423"/>
                <a:gd name="connsiteY2" fmla="*/ 2278071 h 2521874"/>
                <a:gd name="connsiteX3" fmla="*/ 0 w 6800423"/>
                <a:gd name="connsiteY3" fmla="*/ 2521874 h 2521874"/>
                <a:gd name="connsiteX4" fmla="*/ 1561778 w 6800423"/>
                <a:gd name="connsiteY4" fmla="*/ 0 h 2521874"/>
                <a:gd name="connsiteX0" fmla="*/ 0 w 7492644"/>
                <a:gd name="connsiteY0" fmla="*/ 0 h 2539036"/>
                <a:gd name="connsiteX1" fmla="*/ 7492644 w 7492644"/>
                <a:gd name="connsiteY1" fmla="*/ 17162 h 2539036"/>
                <a:gd name="connsiteX2" fmla="*/ 7486923 w 7492644"/>
                <a:gd name="connsiteY2" fmla="*/ 2295233 h 2539036"/>
                <a:gd name="connsiteX3" fmla="*/ 692221 w 7492644"/>
                <a:gd name="connsiteY3" fmla="*/ 2539036 h 2539036"/>
                <a:gd name="connsiteX4" fmla="*/ 0 w 7492644"/>
                <a:gd name="connsiteY4" fmla="*/ 0 h 2539036"/>
                <a:gd name="connsiteX0" fmla="*/ 0 w 7492644"/>
                <a:gd name="connsiteY0" fmla="*/ 0 h 2295233"/>
                <a:gd name="connsiteX1" fmla="*/ 7492644 w 7492644"/>
                <a:gd name="connsiteY1" fmla="*/ 17162 h 2295233"/>
                <a:gd name="connsiteX2" fmla="*/ 7486923 w 7492644"/>
                <a:gd name="connsiteY2" fmla="*/ 2295233 h 2295233"/>
                <a:gd name="connsiteX3" fmla="*/ 526318 w 7492644"/>
                <a:gd name="connsiteY3" fmla="*/ 1938377 h 2295233"/>
                <a:gd name="connsiteX4" fmla="*/ 0 w 7492644"/>
                <a:gd name="connsiteY4" fmla="*/ 0 h 2295233"/>
                <a:gd name="connsiteX0" fmla="*/ 0 w 7492644"/>
                <a:gd name="connsiteY0" fmla="*/ 0 h 1938377"/>
                <a:gd name="connsiteX1" fmla="*/ 7492644 w 7492644"/>
                <a:gd name="connsiteY1" fmla="*/ 17162 h 1938377"/>
                <a:gd name="connsiteX2" fmla="*/ 7486923 w 7492644"/>
                <a:gd name="connsiteY2" fmla="*/ 1677412 h 1938377"/>
                <a:gd name="connsiteX3" fmla="*/ 526318 w 7492644"/>
                <a:gd name="connsiteY3" fmla="*/ 1938377 h 1938377"/>
                <a:gd name="connsiteX4" fmla="*/ 0 w 7492644"/>
                <a:gd name="connsiteY4" fmla="*/ 0 h 1938377"/>
                <a:gd name="connsiteX0" fmla="*/ 0 w 7492644"/>
                <a:gd name="connsiteY0" fmla="*/ 0 h 1677412"/>
                <a:gd name="connsiteX1" fmla="*/ 7492644 w 7492644"/>
                <a:gd name="connsiteY1" fmla="*/ 17162 h 1677412"/>
                <a:gd name="connsiteX2" fmla="*/ 7486923 w 7492644"/>
                <a:gd name="connsiteY2" fmla="*/ 1677412 h 1677412"/>
                <a:gd name="connsiteX3" fmla="*/ 371856 w 7492644"/>
                <a:gd name="connsiteY3" fmla="*/ 1303395 h 1677412"/>
                <a:gd name="connsiteX4" fmla="*/ 0 w 7492644"/>
                <a:gd name="connsiteY4" fmla="*/ 0 h 1677412"/>
                <a:gd name="connsiteX0" fmla="*/ 0 w 7498364"/>
                <a:gd name="connsiteY0" fmla="*/ 0 h 1303395"/>
                <a:gd name="connsiteX1" fmla="*/ 7492644 w 7498364"/>
                <a:gd name="connsiteY1" fmla="*/ 17162 h 1303395"/>
                <a:gd name="connsiteX2" fmla="*/ 7498364 w 7498364"/>
                <a:gd name="connsiteY2" fmla="*/ 836490 h 1303395"/>
                <a:gd name="connsiteX3" fmla="*/ 371856 w 7498364"/>
                <a:gd name="connsiteY3" fmla="*/ 1303395 h 1303395"/>
                <a:gd name="connsiteX4" fmla="*/ 0 w 7498364"/>
                <a:gd name="connsiteY4" fmla="*/ 0 h 1303395"/>
                <a:gd name="connsiteX0" fmla="*/ 0 w 7498364"/>
                <a:gd name="connsiteY0" fmla="*/ 0 h 836490"/>
                <a:gd name="connsiteX1" fmla="*/ 7492644 w 7498364"/>
                <a:gd name="connsiteY1" fmla="*/ 17162 h 836490"/>
                <a:gd name="connsiteX2" fmla="*/ 7498364 w 7498364"/>
                <a:gd name="connsiteY2" fmla="*/ 836490 h 836490"/>
                <a:gd name="connsiteX3" fmla="*/ 17166 w 7498364"/>
                <a:gd name="connsiteY3" fmla="*/ 10548 h 836490"/>
                <a:gd name="connsiteX4" fmla="*/ 0 w 7498364"/>
                <a:gd name="connsiteY4" fmla="*/ 0 h 836490"/>
                <a:gd name="connsiteX0" fmla="*/ 0 w 7492646"/>
                <a:gd name="connsiteY0" fmla="*/ 0 h 1230806"/>
                <a:gd name="connsiteX1" fmla="*/ 7492644 w 7492646"/>
                <a:gd name="connsiteY1" fmla="*/ 17162 h 1230806"/>
                <a:gd name="connsiteX2" fmla="*/ 6326911 w 7492646"/>
                <a:gd name="connsiteY2" fmla="*/ 1230806 h 1230806"/>
                <a:gd name="connsiteX3" fmla="*/ 17166 w 7492646"/>
                <a:gd name="connsiteY3" fmla="*/ 10548 h 1230806"/>
                <a:gd name="connsiteX4" fmla="*/ 0 w 7492646"/>
                <a:gd name="connsiteY4" fmla="*/ 0 h 1230806"/>
                <a:gd name="connsiteX0" fmla="*/ 0 w 6327532"/>
                <a:gd name="connsiteY0" fmla="*/ 0 h 1230806"/>
                <a:gd name="connsiteX1" fmla="*/ 6326991 w 6327532"/>
                <a:gd name="connsiteY1" fmla="*/ 11363 h 1230806"/>
                <a:gd name="connsiteX2" fmla="*/ 6326911 w 6327532"/>
                <a:gd name="connsiteY2" fmla="*/ 1230806 h 1230806"/>
                <a:gd name="connsiteX3" fmla="*/ 17166 w 6327532"/>
                <a:gd name="connsiteY3" fmla="*/ 10548 h 1230806"/>
                <a:gd name="connsiteX4" fmla="*/ 0 w 6327532"/>
                <a:gd name="connsiteY4" fmla="*/ 0 h 12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532" h="1230806">
                  <a:moveTo>
                    <a:pt x="0" y="0"/>
                  </a:moveTo>
                  <a:lnTo>
                    <a:pt x="6326991" y="11363"/>
                  </a:lnTo>
                  <a:cubicBezTo>
                    <a:pt x="6328898" y="284472"/>
                    <a:pt x="6325004" y="957697"/>
                    <a:pt x="6326911" y="1230806"/>
                  </a:cubicBezTo>
                  <a:lnTo>
                    <a:pt x="17166" y="10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1900" kern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sp>
          <p:nvSpPr>
            <p:cNvPr id="13" name="Rectangle 3"/>
            <p:cNvSpPr/>
            <p:nvPr userDrawn="1"/>
          </p:nvSpPr>
          <p:spPr>
            <a:xfrm>
              <a:off x="3091501" y="-425656"/>
              <a:ext cx="9101056" cy="3473347"/>
            </a:xfrm>
            <a:custGeom>
              <a:avLst/>
              <a:gdLst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0 w 5238645"/>
                <a:gd name="connsiteY3" fmla="*/ 3362317 h 3362317"/>
                <a:gd name="connsiteX4" fmla="*/ 0 w 5238645"/>
                <a:gd name="connsiteY4" fmla="*/ 0 h 3362317"/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829521 w 5238645"/>
                <a:gd name="connsiteY3" fmla="*/ 3105371 h 3362317"/>
                <a:gd name="connsiteX4" fmla="*/ 0 w 5238645"/>
                <a:gd name="connsiteY4" fmla="*/ 0 h 3362317"/>
                <a:gd name="connsiteX0" fmla="*/ 0 w 5238645"/>
                <a:gd name="connsiteY0" fmla="*/ 0 h 4125812"/>
                <a:gd name="connsiteX1" fmla="*/ 5238645 w 5238645"/>
                <a:gd name="connsiteY1" fmla="*/ 0 h 4125812"/>
                <a:gd name="connsiteX2" fmla="*/ 5238645 w 5238645"/>
                <a:gd name="connsiteY2" fmla="*/ 4125812 h 4125812"/>
                <a:gd name="connsiteX3" fmla="*/ 829521 w 5238645"/>
                <a:gd name="connsiteY3" fmla="*/ 3105371 h 4125812"/>
                <a:gd name="connsiteX4" fmla="*/ 0 w 5238645"/>
                <a:gd name="connsiteY4" fmla="*/ 0 h 4125812"/>
                <a:gd name="connsiteX0" fmla="*/ 0 w 5436849"/>
                <a:gd name="connsiteY0" fmla="*/ 0 h 4845260"/>
                <a:gd name="connsiteX1" fmla="*/ 5436849 w 5436849"/>
                <a:gd name="connsiteY1" fmla="*/ 719448 h 4845260"/>
                <a:gd name="connsiteX2" fmla="*/ 5436849 w 5436849"/>
                <a:gd name="connsiteY2" fmla="*/ 4845260 h 4845260"/>
                <a:gd name="connsiteX3" fmla="*/ 1027725 w 5436849"/>
                <a:gd name="connsiteY3" fmla="*/ 3824819 h 4845260"/>
                <a:gd name="connsiteX4" fmla="*/ 0 w 5436849"/>
                <a:gd name="connsiteY4" fmla="*/ 0 h 4845260"/>
                <a:gd name="connsiteX0" fmla="*/ 0 w 5436849"/>
                <a:gd name="connsiteY0" fmla="*/ 3475 h 4848735"/>
                <a:gd name="connsiteX1" fmla="*/ 5234951 w 5436849"/>
                <a:gd name="connsiteY1" fmla="*/ 0 h 4848735"/>
                <a:gd name="connsiteX2" fmla="*/ 5436849 w 5436849"/>
                <a:gd name="connsiteY2" fmla="*/ 4848735 h 4848735"/>
                <a:gd name="connsiteX3" fmla="*/ 1027725 w 5436849"/>
                <a:gd name="connsiteY3" fmla="*/ 3828294 h 4848735"/>
                <a:gd name="connsiteX4" fmla="*/ 0 w 5436849"/>
                <a:gd name="connsiteY4" fmla="*/ 3475 h 4848735"/>
                <a:gd name="connsiteX0" fmla="*/ 0 w 5247978"/>
                <a:gd name="connsiteY0" fmla="*/ 3475 h 3828294"/>
                <a:gd name="connsiteX1" fmla="*/ 5234951 w 5247978"/>
                <a:gd name="connsiteY1" fmla="*/ 0 h 3828294"/>
                <a:gd name="connsiteX2" fmla="*/ 5247978 w 5247978"/>
                <a:gd name="connsiteY2" fmla="*/ 3520120 h 3828294"/>
                <a:gd name="connsiteX3" fmla="*/ 1027725 w 5247978"/>
                <a:gd name="connsiteY3" fmla="*/ 3828294 h 3828294"/>
                <a:gd name="connsiteX4" fmla="*/ 0 w 5247978"/>
                <a:gd name="connsiteY4" fmla="*/ 3475 h 3828294"/>
                <a:gd name="connsiteX0" fmla="*/ 0 w 5247978"/>
                <a:gd name="connsiteY0" fmla="*/ 3475 h 3834806"/>
                <a:gd name="connsiteX1" fmla="*/ 5234951 w 5247978"/>
                <a:gd name="connsiteY1" fmla="*/ 0 h 3834806"/>
                <a:gd name="connsiteX2" fmla="*/ 5247978 w 5247978"/>
                <a:gd name="connsiteY2" fmla="*/ 3520120 h 3834806"/>
                <a:gd name="connsiteX3" fmla="*/ 1014699 w 5247978"/>
                <a:gd name="connsiteY3" fmla="*/ 3834806 h 3834806"/>
                <a:gd name="connsiteX4" fmla="*/ 0 w 5247978"/>
                <a:gd name="connsiteY4" fmla="*/ 3475 h 3834806"/>
                <a:gd name="connsiteX0" fmla="*/ 0 w 5261004"/>
                <a:gd name="connsiteY0" fmla="*/ 9988 h 3834806"/>
                <a:gd name="connsiteX1" fmla="*/ 5247977 w 5261004"/>
                <a:gd name="connsiteY1" fmla="*/ 0 h 3834806"/>
                <a:gd name="connsiteX2" fmla="*/ 5261004 w 5261004"/>
                <a:gd name="connsiteY2" fmla="*/ 3520120 h 3834806"/>
                <a:gd name="connsiteX3" fmla="*/ 1027725 w 5261004"/>
                <a:gd name="connsiteY3" fmla="*/ 3834806 h 3834806"/>
                <a:gd name="connsiteX4" fmla="*/ 0 w 5261004"/>
                <a:gd name="connsiteY4" fmla="*/ 9988 h 3834806"/>
                <a:gd name="connsiteX0" fmla="*/ 0 w 5261004"/>
                <a:gd name="connsiteY0" fmla="*/ 9988 h 3854344"/>
                <a:gd name="connsiteX1" fmla="*/ 5247977 w 5261004"/>
                <a:gd name="connsiteY1" fmla="*/ 0 h 3854344"/>
                <a:gd name="connsiteX2" fmla="*/ 5261004 w 5261004"/>
                <a:gd name="connsiteY2" fmla="*/ 3520120 h 3854344"/>
                <a:gd name="connsiteX3" fmla="*/ 995161 w 5261004"/>
                <a:gd name="connsiteY3" fmla="*/ 3854344 h 3854344"/>
                <a:gd name="connsiteX4" fmla="*/ 0 w 5261004"/>
                <a:gd name="connsiteY4" fmla="*/ 9988 h 3854344"/>
                <a:gd name="connsiteX0" fmla="*/ 1493391 w 6754395"/>
                <a:gd name="connsiteY0" fmla="*/ 9988 h 3568316"/>
                <a:gd name="connsiteX1" fmla="*/ 6741368 w 6754395"/>
                <a:gd name="connsiteY1" fmla="*/ 0 h 3568316"/>
                <a:gd name="connsiteX2" fmla="*/ 6754395 w 6754395"/>
                <a:gd name="connsiteY2" fmla="*/ 3520120 h 3568316"/>
                <a:gd name="connsiteX3" fmla="*/ 0 w 6754395"/>
                <a:gd name="connsiteY3" fmla="*/ 3568316 h 3568316"/>
                <a:gd name="connsiteX4" fmla="*/ 1493391 w 6754395"/>
                <a:gd name="connsiteY4" fmla="*/ 9988 h 3568316"/>
                <a:gd name="connsiteX0" fmla="*/ 1493391 w 6742953"/>
                <a:gd name="connsiteY0" fmla="*/ 9988 h 3568316"/>
                <a:gd name="connsiteX1" fmla="*/ 6741368 w 6742953"/>
                <a:gd name="connsiteY1" fmla="*/ 0 h 3568316"/>
                <a:gd name="connsiteX2" fmla="*/ 6742953 w 6742953"/>
                <a:gd name="connsiteY2" fmla="*/ 1517924 h 3568316"/>
                <a:gd name="connsiteX3" fmla="*/ 0 w 6742953"/>
                <a:gd name="connsiteY3" fmla="*/ 3568316 h 3568316"/>
                <a:gd name="connsiteX4" fmla="*/ 1493391 w 6742953"/>
                <a:gd name="connsiteY4" fmla="*/ 9988 h 3568316"/>
                <a:gd name="connsiteX0" fmla="*/ 0 w 7583653"/>
                <a:gd name="connsiteY0" fmla="*/ 4268 h 3568316"/>
                <a:gd name="connsiteX1" fmla="*/ 7582068 w 7583653"/>
                <a:gd name="connsiteY1" fmla="*/ 0 h 3568316"/>
                <a:gd name="connsiteX2" fmla="*/ 7583653 w 7583653"/>
                <a:gd name="connsiteY2" fmla="*/ 1517924 h 3568316"/>
                <a:gd name="connsiteX3" fmla="*/ 840700 w 7583653"/>
                <a:gd name="connsiteY3" fmla="*/ 3568316 h 3568316"/>
                <a:gd name="connsiteX4" fmla="*/ 0 w 7583653"/>
                <a:gd name="connsiteY4" fmla="*/ 4268 h 3568316"/>
                <a:gd name="connsiteX0" fmla="*/ 0 w 7600816"/>
                <a:gd name="connsiteY0" fmla="*/ 4268 h 3568316"/>
                <a:gd name="connsiteX1" fmla="*/ 7582068 w 7600816"/>
                <a:gd name="connsiteY1" fmla="*/ 0 h 3568316"/>
                <a:gd name="connsiteX2" fmla="*/ 7600816 w 7600816"/>
                <a:gd name="connsiteY2" fmla="*/ 722766 h 3568316"/>
                <a:gd name="connsiteX3" fmla="*/ 840700 w 7600816"/>
                <a:gd name="connsiteY3" fmla="*/ 3568316 h 3568316"/>
                <a:gd name="connsiteX4" fmla="*/ 0 w 7600816"/>
                <a:gd name="connsiteY4" fmla="*/ 4268 h 3568316"/>
                <a:gd name="connsiteX0" fmla="*/ 0 w 7600816"/>
                <a:gd name="connsiteY0" fmla="*/ 4268 h 2298352"/>
                <a:gd name="connsiteX1" fmla="*/ 7582068 w 7600816"/>
                <a:gd name="connsiteY1" fmla="*/ 0 h 2298352"/>
                <a:gd name="connsiteX2" fmla="*/ 7600816 w 7600816"/>
                <a:gd name="connsiteY2" fmla="*/ 722766 h 2298352"/>
                <a:gd name="connsiteX3" fmla="*/ 726284 w 7600816"/>
                <a:gd name="connsiteY3" fmla="*/ 2298352 h 2298352"/>
                <a:gd name="connsiteX4" fmla="*/ 0 w 7600816"/>
                <a:gd name="connsiteY4" fmla="*/ 4268 h 2298352"/>
                <a:gd name="connsiteX0" fmla="*/ 0 w 7480679"/>
                <a:gd name="connsiteY0" fmla="*/ 15709 h 2298352"/>
                <a:gd name="connsiteX1" fmla="*/ 7461931 w 7480679"/>
                <a:gd name="connsiteY1" fmla="*/ 0 h 2298352"/>
                <a:gd name="connsiteX2" fmla="*/ 7480679 w 7480679"/>
                <a:gd name="connsiteY2" fmla="*/ 722766 h 2298352"/>
                <a:gd name="connsiteX3" fmla="*/ 606147 w 7480679"/>
                <a:gd name="connsiteY3" fmla="*/ 2298352 h 2298352"/>
                <a:gd name="connsiteX4" fmla="*/ 0 w 7480679"/>
                <a:gd name="connsiteY4" fmla="*/ 15709 h 2298352"/>
                <a:gd name="connsiteX0" fmla="*/ 0 w 7462842"/>
                <a:gd name="connsiteY0" fmla="*/ 322367 h 2605010"/>
                <a:gd name="connsiteX1" fmla="*/ 7461931 w 7462842"/>
                <a:gd name="connsiteY1" fmla="*/ 306658 h 2605010"/>
                <a:gd name="connsiteX2" fmla="*/ 7457796 w 7462842"/>
                <a:gd name="connsiteY2" fmla="*/ 342956 h 2605010"/>
                <a:gd name="connsiteX3" fmla="*/ 606147 w 7462842"/>
                <a:gd name="connsiteY3" fmla="*/ 2605010 h 2605010"/>
                <a:gd name="connsiteX4" fmla="*/ 0 w 7462842"/>
                <a:gd name="connsiteY4" fmla="*/ 322367 h 2605010"/>
                <a:gd name="connsiteX0" fmla="*/ 3081 w 6856695"/>
                <a:gd name="connsiteY0" fmla="*/ 322367 h 2605010"/>
                <a:gd name="connsiteX1" fmla="*/ 6855784 w 6856695"/>
                <a:gd name="connsiteY1" fmla="*/ 306658 h 2605010"/>
                <a:gd name="connsiteX2" fmla="*/ 6851649 w 6856695"/>
                <a:gd name="connsiteY2" fmla="*/ 342956 h 2605010"/>
                <a:gd name="connsiteX3" fmla="*/ 0 w 6856695"/>
                <a:gd name="connsiteY3" fmla="*/ 2605010 h 2605010"/>
                <a:gd name="connsiteX4" fmla="*/ 3081 w 6856695"/>
                <a:gd name="connsiteY4" fmla="*/ 322367 h 26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695" h="2605010">
                  <a:moveTo>
                    <a:pt x="3081" y="322367"/>
                  </a:moveTo>
                  <a:lnTo>
                    <a:pt x="6855784" y="306658"/>
                  </a:lnTo>
                  <a:cubicBezTo>
                    <a:pt x="6860126" y="1480031"/>
                    <a:pt x="6847307" y="-830417"/>
                    <a:pt x="6851649" y="342956"/>
                  </a:cubicBezTo>
                  <a:lnTo>
                    <a:pt x="0" y="2605010"/>
                  </a:lnTo>
                  <a:lnTo>
                    <a:pt x="3081" y="322367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1900" kern="0">
                <a:solidFill>
                  <a:srgbClr val="FFFFFF"/>
                </a:solidFill>
                <a:sym typeface="Arial"/>
                <a:rtl val="0"/>
              </a:endParaRPr>
            </a:p>
          </p:txBody>
        </p:sp>
      </p:grpSp>
      <p:sp>
        <p:nvSpPr>
          <p:cNvPr id="10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10512095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15" name="Picture 14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quarter" idx="11"/>
          </p:nvPr>
        </p:nvSpPr>
        <p:spPr>
          <a:xfrm>
            <a:off x="567524" y="1760032"/>
            <a:ext cx="10512094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31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/4 Image + 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male-hospice-nurs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35" b="15313"/>
          <a:stretch/>
        </p:blipFill>
        <p:spPr>
          <a:xfrm>
            <a:off x="2204894" y="-9144"/>
            <a:ext cx="10013739" cy="6876288"/>
          </a:xfrm>
          <a:prstGeom prst="rect">
            <a:avLst/>
          </a:prstGeom>
        </p:spPr>
      </p:pic>
      <p:sp>
        <p:nvSpPr>
          <p:cNvPr id="23" name="Shape 23"/>
          <p:cNvSpPr/>
          <p:nvPr/>
        </p:nvSpPr>
        <p:spPr>
          <a:xfrm>
            <a:off x="2790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25799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93343" y="4861042"/>
            <a:ext cx="2753396" cy="1560175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3756014" y="6414026"/>
            <a:ext cx="7934637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9" name="Picture 8" descr="SHP_logo_RGB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4457789" y="6489896"/>
            <a:ext cx="924892" cy="304799"/>
          </a:xfrm>
          <a:prstGeom prst="rect">
            <a:avLst/>
          </a:prstGeom>
        </p:spPr>
      </p:pic>
      <p:sp>
        <p:nvSpPr>
          <p:cNvPr id="6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98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+ 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8238" y="6414026"/>
            <a:ext cx="11728889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636218" y="6440648"/>
            <a:ext cx="493229" cy="365125"/>
          </a:xfrm>
        </p:spPr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38239" y="-595852"/>
            <a:ext cx="12233972" cy="4667784"/>
            <a:chOff x="3091501" y="-425656"/>
            <a:chExt cx="9101056" cy="3473347"/>
          </a:xfrm>
        </p:grpSpPr>
        <p:sp>
          <p:nvSpPr>
            <p:cNvPr id="12" name="Rectangle 3"/>
            <p:cNvSpPr/>
            <p:nvPr userDrawn="1"/>
          </p:nvSpPr>
          <p:spPr>
            <a:xfrm>
              <a:off x="3755035" y="0"/>
              <a:ext cx="8434512" cy="1641075"/>
            </a:xfrm>
            <a:custGeom>
              <a:avLst/>
              <a:gdLst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0 w 5238645"/>
                <a:gd name="connsiteY3" fmla="*/ 3362317 h 3362317"/>
                <a:gd name="connsiteX4" fmla="*/ 0 w 5238645"/>
                <a:gd name="connsiteY4" fmla="*/ 0 h 3362317"/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829521 w 5238645"/>
                <a:gd name="connsiteY3" fmla="*/ 3105371 h 3362317"/>
                <a:gd name="connsiteX4" fmla="*/ 0 w 5238645"/>
                <a:gd name="connsiteY4" fmla="*/ 0 h 3362317"/>
                <a:gd name="connsiteX0" fmla="*/ 0 w 5238645"/>
                <a:gd name="connsiteY0" fmla="*/ 0 h 4125812"/>
                <a:gd name="connsiteX1" fmla="*/ 5238645 w 5238645"/>
                <a:gd name="connsiteY1" fmla="*/ 0 h 4125812"/>
                <a:gd name="connsiteX2" fmla="*/ 5238645 w 5238645"/>
                <a:gd name="connsiteY2" fmla="*/ 4125812 h 4125812"/>
                <a:gd name="connsiteX3" fmla="*/ 829521 w 5238645"/>
                <a:gd name="connsiteY3" fmla="*/ 3105371 h 4125812"/>
                <a:gd name="connsiteX4" fmla="*/ 0 w 5238645"/>
                <a:gd name="connsiteY4" fmla="*/ 0 h 4125812"/>
                <a:gd name="connsiteX0" fmla="*/ 1561778 w 6800423"/>
                <a:gd name="connsiteY0" fmla="*/ 0 h 4125812"/>
                <a:gd name="connsiteX1" fmla="*/ 6800423 w 6800423"/>
                <a:gd name="connsiteY1" fmla="*/ 0 h 4125812"/>
                <a:gd name="connsiteX2" fmla="*/ 6800423 w 6800423"/>
                <a:gd name="connsiteY2" fmla="*/ 4125812 h 4125812"/>
                <a:gd name="connsiteX3" fmla="*/ 0 w 6800423"/>
                <a:gd name="connsiteY3" fmla="*/ 2521874 h 4125812"/>
                <a:gd name="connsiteX4" fmla="*/ 1561778 w 6800423"/>
                <a:gd name="connsiteY4" fmla="*/ 0 h 4125812"/>
                <a:gd name="connsiteX0" fmla="*/ 1561778 w 6800423"/>
                <a:gd name="connsiteY0" fmla="*/ 0 h 2521874"/>
                <a:gd name="connsiteX1" fmla="*/ 6800423 w 6800423"/>
                <a:gd name="connsiteY1" fmla="*/ 0 h 2521874"/>
                <a:gd name="connsiteX2" fmla="*/ 6794702 w 6800423"/>
                <a:gd name="connsiteY2" fmla="*/ 2278071 h 2521874"/>
                <a:gd name="connsiteX3" fmla="*/ 0 w 6800423"/>
                <a:gd name="connsiteY3" fmla="*/ 2521874 h 2521874"/>
                <a:gd name="connsiteX4" fmla="*/ 1561778 w 6800423"/>
                <a:gd name="connsiteY4" fmla="*/ 0 h 2521874"/>
                <a:gd name="connsiteX0" fmla="*/ 0 w 7492644"/>
                <a:gd name="connsiteY0" fmla="*/ 0 h 2539036"/>
                <a:gd name="connsiteX1" fmla="*/ 7492644 w 7492644"/>
                <a:gd name="connsiteY1" fmla="*/ 17162 h 2539036"/>
                <a:gd name="connsiteX2" fmla="*/ 7486923 w 7492644"/>
                <a:gd name="connsiteY2" fmla="*/ 2295233 h 2539036"/>
                <a:gd name="connsiteX3" fmla="*/ 692221 w 7492644"/>
                <a:gd name="connsiteY3" fmla="*/ 2539036 h 2539036"/>
                <a:gd name="connsiteX4" fmla="*/ 0 w 7492644"/>
                <a:gd name="connsiteY4" fmla="*/ 0 h 2539036"/>
                <a:gd name="connsiteX0" fmla="*/ 0 w 7492644"/>
                <a:gd name="connsiteY0" fmla="*/ 0 h 2295233"/>
                <a:gd name="connsiteX1" fmla="*/ 7492644 w 7492644"/>
                <a:gd name="connsiteY1" fmla="*/ 17162 h 2295233"/>
                <a:gd name="connsiteX2" fmla="*/ 7486923 w 7492644"/>
                <a:gd name="connsiteY2" fmla="*/ 2295233 h 2295233"/>
                <a:gd name="connsiteX3" fmla="*/ 526318 w 7492644"/>
                <a:gd name="connsiteY3" fmla="*/ 1938377 h 2295233"/>
                <a:gd name="connsiteX4" fmla="*/ 0 w 7492644"/>
                <a:gd name="connsiteY4" fmla="*/ 0 h 2295233"/>
                <a:gd name="connsiteX0" fmla="*/ 0 w 7492644"/>
                <a:gd name="connsiteY0" fmla="*/ 0 h 1938377"/>
                <a:gd name="connsiteX1" fmla="*/ 7492644 w 7492644"/>
                <a:gd name="connsiteY1" fmla="*/ 17162 h 1938377"/>
                <a:gd name="connsiteX2" fmla="*/ 7486923 w 7492644"/>
                <a:gd name="connsiteY2" fmla="*/ 1677412 h 1938377"/>
                <a:gd name="connsiteX3" fmla="*/ 526318 w 7492644"/>
                <a:gd name="connsiteY3" fmla="*/ 1938377 h 1938377"/>
                <a:gd name="connsiteX4" fmla="*/ 0 w 7492644"/>
                <a:gd name="connsiteY4" fmla="*/ 0 h 1938377"/>
                <a:gd name="connsiteX0" fmla="*/ 0 w 7492644"/>
                <a:gd name="connsiteY0" fmla="*/ 0 h 1677412"/>
                <a:gd name="connsiteX1" fmla="*/ 7492644 w 7492644"/>
                <a:gd name="connsiteY1" fmla="*/ 17162 h 1677412"/>
                <a:gd name="connsiteX2" fmla="*/ 7486923 w 7492644"/>
                <a:gd name="connsiteY2" fmla="*/ 1677412 h 1677412"/>
                <a:gd name="connsiteX3" fmla="*/ 371856 w 7492644"/>
                <a:gd name="connsiteY3" fmla="*/ 1303395 h 1677412"/>
                <a:gd name="connsiteX4" fmla="*/ 0 w 7492644"/>
                <a:gd name="connsiteY4" fmla="*/ 0 h 1677412"/>
                <a:gd name="connsiteX0" fmla="*/ 0 w 7498364"/>
                <a:gd name="connsiteY0" fmla="*/ 0 h 1303395"/>
                <a:gd name="connsiteX1" fmla="*/ 7492644 w 7498364"/>
                <a:gd name="connsiteY1" fmla="*/ 17162 h 1303395"/>
                <a:gd name="connsiteX2" fmla="*/ 7498364 w 7498364"/>
                <a:gd name="connsiteY2" fmla="*/ 836490 h 1303395"/>
                <a:gd name="connsiteX3" fmla="*/ 371856 w 7498364"/>
                <a:gd name="connsiteY3" fmla="*/ 1303395 h 1303395"/>
                <a:gd name="connsiteX4" fmla="*/ 0 w 7498364"/>
                <a:gd name="connsiteY4" fmla="*/ 0 h 1303395"/>
                <a:gd name="connsiteX0" fmla="*/ 0 w 7498364"/>
                <a:gd name="connsiteY0" fmla="*/ 0 h 836490"/>
                <a:gd name="connsiteX1" fmla="*/ 7492644 w 7498364"/>
                <a:gd name="connsiteY1" fmla="*/ 17162 h 836490"/>
                <a:gd name="connsiteX2" fmla="*/ 7498364 w 7498364"/>
                <a:gd name="connsiteY2" fmla="*/ 836490 h 836490"/>
                <a:gd name="connsiteX3" fmla="*/ 17166 w 7498364"/>
                <a:gd name="connsiteY3" fmla="*/ 10548 h 836490"/>
                <a:gd name="connsiteX4" fmla="*/ 0 w 7498364"/>
                <a:gd name="connsiteY4" fmla="*/ 0 h 836490"/>
                <a:gd name="connsiteX0" fmla="*/ 0 w 7492646"/>
                <a:gd name="connsiteY0" fmla="*/ 0 h 1230806"/>
                <a:gd name="connsiteX1" fmla="*/ 7492644 w 7492646"/>
                <a:gd name="connsiteY1" fmla="*/ 17162 h 1230806"/>
                <a:gd name="connsiteX2" fmla="*/ 6326911 w 7492646"/>
                <a:gd name="connsiteY2" fmla="*/ 1230806 h 1230806"/>
                <a:gd name="connsiteX3" fmla="*/ 17166 w 7492646"/>
                <a:gd name="connsiteY3" fmla="*/ 10548 h 1230806"/>
                <a:gd name="connsiteX4" fmla="*/ 0 w 7492646"/>
                <a:gd name="connsiteY4" fmla="*/ 0 h 1230806"/>
                <a:gd name="connsiteX0" fmla="*/ 0 w 6327532"/>
                <a:gd name="connsiteY0" fmla="*/ 0 h 1230806"/>
                <a:gd name="connsiteX1" fmla="*/ 6326991 w 6327532"/>
                <a:gd name="connsiteY1" fmla="*/ 11363 h 1230806"/>
                <a:gd name="connsiteX2" fmla="*/ 6326911 w 6327532"/>
                <a:gd name="connsiteY2" fmla="*/ 1230806 h 1230806"/>
                <a:gd name="connsiteX3" fmla="*/ 17166 w 6327532"/>
                <a:gd name="connsiteY3" fmla="*/ 10548 h 1230806"/>
                <a:gd name="connsiteX4" fmla="*/ 0 w 6327532"/>
                <a:gd name="connsiteY4" fmla="*/ 0 h 12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532" h="1230806">
                  <a:moveTo>
                    <a:pt x="0" y="0"/>
                  </a:moveTo>
                  <a:lnTo>
                    <a:pt x="6326991" y="11363"/>
                  </a:lnTo>
                  <a:cubicBezTo>
                    <a:pt x="6328898" y="284472"/>
                    <a:pt x="6325004" y="957697"/>
                    <a:pt x="6326911" y="1230806"/>
                  </a:cubicBezTo>
                  <a:lnTo>
                    <a:pt x="17166" y="10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1900" kern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sp>
          <p:nvSpPr>
            <p:cNvPr id="13" name="Rectangle 3"/>
            <p:cNvSpPr/>
            <p:nvPr userDrawn="1"/>
          </p:nvSpPr>
          <p:spPr>
            <a:xfrm>
              <a:off x="3091501" y="-425656"/>
              <a:ext cx="9101056" cy="3473347"/>
            </a:xfrm>
            <a:custGeom>
              <a:avLst/>
              <a:gdLst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0 w 5238645"/>
                <a:gd name="connsiteY3" fmla="*/ 3362317 h 3362317"/>
                <a:gd name="connsiteX4" fmla="*/ 0 w 5238645"/>
                <a:gd name="connsiteY4" fmla="*/ 0 h 3362317"/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829521 w 5238645"/>
                <a:gd name="connsiteY3" fmla="*/ 3105371 h 3362317"/>
                <a:gd name="connsiteX4" fmla="*/ 0 w 5238645"/>
                <a:gd name="connsiteY4" fmla="*/ 0 h 3362317"/>
                <a:gd name="connsiteX0" fmla="*/ 0 w 5238645"/>
                <a:gd name="connsiteY0" fmla="*/ 0 h 4125812"/>
                <a:gd name="connsiteX1" fmla="*/ 5238645 w 5238645"/>
                <a:gd name="connsiteY1" fmla="*/ 0 h 4125812"/>
                <a:gd name="connsiteX2" fmla="*/ 5238645 w 5238645"/>
                <a:gd name="connsiteY2" fmla="*/ 4125812 h 4125812"/>
                <a:gd name="connsiteX3" fmla="*/ 829521 w 5238645"/>
                <a:gd name="connsiteY3" fmla="*/ 3105371 h 4125812"/>
                <a:gd name="connsiteX4" fmla="*/ 0 w 5238645"/>
                <a:gd name="connsiteY4" fmla="*/ 0 h 4125812"/>
                <a:gd name="connsiteX0" fmla="*/ 0 w 5436849"/>
                <a:gd name="connsiteY0" fmla="*/ 0 h 4845260"/>
                <a:gd name="connsiteX1" fmla="*/ 5436849 w 5436849"/>
                <a:gd name="connsiteY1" fmla="*/ 719448 h 4845260"/>
                <a:gd name="connsiteX2" fmla="*/ 5436849 w 5436849"/>
                <a:gd name="connsiteY2" fmla="*/ 4845260 h 4845260"/>
                <a:gd name="connsiteX3" fmla="*/ 1027725 w 5436849"/>
                <a:gd name="connsiteY3" fmla="*/ 3824819 h 4845260"/>
                <a:gd name="connsiteX4" fmla="*/ 0 w 5436849"/>
                <a:gd name="connsiteY4" fmla="*/ 0 h 4845260"/>
                <a:gd name="connsiteX0" fmla="*/ 0 w 5436849"/>
                <a:gd name="connsiteY0" fmla="*/ 3475 h 4848735"/>
                <a:gd name="connsiteX1" fmla="*/ 5234951 w 5436849"/>
                <a:gd name="connsiteY1" fmla="*/ 0 h 4848735"/>
                <a:gd name="connsiteX2" fmla="*/ 5436849 w 5436849"/>
                <a:gd name="connsiteY2" fmla="*/ 4848735 h 4848735"/>
                <a:gd name="connsiteX3" fmla="*/ 1027725 w 5436849"/>
                <a:gd name="connsiteY3" fmla="*/ 3828294 h 4848735"/>
                <a:gd name="connsiteX4" fmla="*/ 0 w 5436849"/>
                <a:gd name="connsiteY4" fmla="*/ 3475 h 4848735"/>
                <a:gd name="connsiteX0" fmla="*/ 0 w 5247978"/>
                <a:gd name="connsiteY0" fmla="*/ 3475 h 3828294"/>
                <a:gd name="connsiteX1" fmla="*/ 5234951 w 5247978"/>
                <a:gd name="connsiteY1" fmla="*/ 0 h 3828294"/>
                <a:gd name="connsiteX2" fmla="*/ 5247978 w 5247978"/>
                <a:gd name="connsiteY2" fmla="*/ 3520120 h 3828294"/>
                <a:gd name="connsiteX3" fmla="*/ 1027725 w 5247978"/>
                <a:gd name="connsiteY3" fmla="*/ 3828294 h 3828294"/>
                <a:gd name="connsiteX4" fmla="*/ 0 w 5247978"/>
                <a:gd name="connsiteY4" fmla="*/ 3475 h 3828294"/>
                <a:gd name="connsiteX0" fmla="*/ 0 w 5247978"/>
                <a:gd name="connsiteY0" fmla="*/ 3475 h 3834806"/>
                <a:gd name="connsiteX1" fmla="*/ 5234951 w 5247978"/>
                <a:gd name="connsiteY1" fmla="*/ 0 h 3834806"/>
                <a:gd name="connsiteX2" fmla="*/ 5247978 w 5247978"/>
                <a:gd name="connsiteY2" fmla="*/ 3520120 h 3834806"/>
                <a:gd name="connsiteX3" fmla="*/ 1014699 w 5247978"/>
                <a:gd name="connsiteY3" fmla="*/ 3834806 h 3834806"/>
                <a:gd name="connsiteX4" fmla="*/ 0 w 5247978"/>
                <a:gd name="connsiteY4" fmla="*/ 3475 h 3834806"/>
                <a:gd name="connsiteX0" fmla="*/ 0 w 5261004"/>
                <a:gd name="connsiteY0" fmla="*/ 9988 h 3834806"/>
                <a:gd name="connsiteX1" fmla="*/ 5247977 w 5261004"/>
                <a:gd name="connsiteY1" fmla="*/ 0 h 3834806"/>
                <a:gd name="connsiteX2" fmla="*/ 5261004 w 5261004"/>
                <a:gd name="connsiteY2" fmla="*/ 3520120 h 3834806"/>
                <a:gd name="connsiteX3" fmla="*/ 1027725 w 5261004"/>
                <a:gd name="connsiteY3" fmla="*/ 3834806 h 3834806"/>
                <a:gd name="connsiteX4" fmla="*/ 0 w 5261004"/>
                <a:gd name="connsiteY4" fmla="*/ 9988 h 3834806"/>
                <a:gd name="connsiteX0" fmla="*/ 0 w 5261004"/>
                <a:gd name="connsiteY0" fmla="*/ 9988 h 3854344"/>
                <a:gd name="connsiteX1" fmla="*/ 5247977 w 5261004"/>
                <a:gd name="connsiteY1" fmla="*/ 0 h 3854344"/>
                <a:gd name="connsiteX2" fmla="*/ 5261004 w 5261004"/>
                <a:gd name="connsiteY2" fmla="*/ 3520120 h 3854344"/>
                <a:gd name="connsiteX3" fmla="*/ 995161 w 5261004"/>
                <a:gd name="connsiteY3" fmla="*/ 3854344 h 3854344"/>
                <a:gd name="connsiteX4" fmla="*/ 0 w 5261004"/>
                <a:gd name="connsiteY4" fmla="*/ 9988 h 3854344"/>
                <a:gd name="connsiteX0" fmla="*/ 1493391 w 6754395"/>
                <a:gd name="connsiteY0" fmla="*/ 9988 h 3568316"/>
                <a:gd name="connsiteX1" fmla="*/ 6741368 w 6754395"/>
                <a:gd name="connsiteY1" fmla="*/ 0 h 3568316"/>
                <a:gd name="connsiteX2" fmla="*/ 6754395 w 6754395"/>
                <a:gd name="connsiteY2" fmla="*/ 3520120 h 3568316"/>
                <a:gd name="connsiteX3" fmla="*/ 0 w 6754395"/>
                <a:gd name="connsiteY3" fmla="*/ 3568316 h 3568316"/>
                <a:gd name="connsiteX4" fmla="*/ 1493391 w 6754395"/>
                <a:gd name="connsiteY4" fmla="*/ 9988 h 3568316"/>
                <a:gd name="connsiteX0" fmla="*/ 1493391 w 6742953"/>
                <a:gd name="connsiteY0" fmla="*/ 9988 h 3568316"/>
                <a:gd name="connsiteX1" fmla="*/ 6741368 w 6742953"/>
                <a:gd name="connsiteY1" fmla="*/ 0 h 3568316"/>
                <a:gd name="connsiteX2" fmla="*/ 6742953 w 6742953"/>
                <a:gd name="connsiteY2" fmla="*/ 1517924 h 3568316"/>
                <a:gd name="connsiteX3" fmla="*/ 0 w 6742953"/>
                <a:gd name="connsiteY3" fmla="*/ 3568316 h 3568316"/>
                <a:gd name="connsiteX4" fmla="*/ 1493391 w 6742953"/>
                <a:gd name="connsiteY4" fmla="*/ 9988 h 3568316"/>
                <a:gd name="connsiteX0" fmla="*/ 0 w 7583653"/>
                <a:gd name="connsiteY0" fmla="*/ 4268 h 3568316"/>
                <a:gd name="connsiteX1" fmla="*/ 7582068 w 7583653"/>
                <a:gd name="connsiteY1" fmla="*/ 0 h 3568316"/>
                <a:gd name="connsiteX2" fmla="*/ 7583653 w 7583653"/>
                <a:gd name="connsiteY2" fmla="*/ 1517924 h 3568316"/>
                <a:gd name="connsiteX3" fmla="*/ 840700 w 7583653"/>
                <a:gd name="connsiteY3" fmla="*/ 3568316 h 3568316"/>
                <a:gd name="connsiteX4" fmla="*/ 0 w 7583653"/>
                <a:gd name="connsiteY4" fmla="*/ 4268 h 3568316"/>
                <a:gd name="connsiteX0" fmla="*/ 0 w 7600816"/>
                <a:gd name="connsiteY0" fmla="*/ 4268 h 3568316"/>
                <a:gd name="connsiteX1" fmla="*/ 7582068 w 7600816"/>
                <a:gd name="connsiteY1" fmla="*/ 0 h 3568316"/>
                <a:gd name="connsiteX2" fmla="*/ 7600816 w 7600816"/>
                <a:gd name="connsiteY2" fmla="*/ 722766 h 3568316"/>
                <a:gd name="connsiteX3" fmla="*/ 840700 w 7600816"/>
                <a:gd name="connsiteY3" fmla="*/ 3568316 h 3568316"/>
                <a:gd name="connsiteX4" fmla="*/ 0 w 7600816"/>
                <a:gd name="connsiteY4" fmla="*/ 4268 h 3568316"/>
                <a:gd name="connsiteX0" fmla="*/ 0 w 7600816"/>
                <a:gd name="connsiteY0" fmla="*/ 4268 h 2298352"/>
                <a:gd name="connsiteX1" fmla="*/ 7582068 w 7600816"/>
                <a:gd name="connsiteY1" fmla="*/ 0 h 2298352"/>
                <a:gd name="connsiteX2" fmla="*/ 7600816 w 7600816"/>
                <a:gd name="connsiteY2" fmla="*/ 722766 h 2298352"/>
                <a:gd name="connsiteX3" fmla="*/ 726284 w 7600816"/>
                <a:gd name="connsiteY3" fmla="*/ 2298352 h 2298352"/>
                <a:gd name="connsiteX4" fmla="*/ 0 w 7600816"/>
                <a:gd name="connsiteY4" fmla="*/ 4268 h 2298352"/>
                <a:gd name="connsiteX0" fmla="*/ 0 w 7480679"/>
                <a:gd name="connsiteY0" fmla="*/ 15709 h 2298352"/>
                <a:gd name="connsiteX1" fmla="*/ 7461931 w 7480679"/>
                <a:gd name="connsiteY1" fmla="*/ 0 h 2298352"/>
                <a:gd name="connsiteX2" fmla="*/ 7480679 w 7480679"/>
                <a:gd name="connsiteY2" fmla="*/ 722766 h 2298352"/>
                <a:gd name="connsiteX3" fmla="*/ 606147 w 7480679"/>
                <a:gd name="connsiteY3" fmla="*/ 2298352 h 2298352"/>
                <a:gd name="connsiteX4" fmla="*/ 0 w 7480679"/>
                <a:gd name="connsiteY4" fmla="*/ 15709 h 2298352"/>
                <a:gd name="connsiteX0" fmla="*/ 0 w 7462842"/>
                <a:gd name="connsiteY0" fmla="*/ 322367 h 2605010"/>
                <a:gd name="connsiteX1" fmla="*/ 7461931 w 7462842"/>
                <a:gd name="connsiteY1" fmla="*/ 306658 h 2605010"/>
                <a:gd name="connsiteX2" fmla="*/ 7457796 w 7462842"/>
                <a:gd name="connsiteY2" fmla="*/ 342956 h 2605010"/>
                <a:gd name="connsiteX3" fmla="*/ 606147 w 7462842"/>
                <a:gd name="connsiteY3" fmla="*/ 2605010 h 2605010"/>
                <a:gd name="connsiteX4" fmla="*/ 0 w 7462842"/>
                <a:gd name="connsiteY4" fmla="*/ 322367 h 2605010"/>
                <a:gd name="connsiteX0" fmla="*/ 3081 w 6856695"/>
                <a:gd name="connsiteY0" fmla="*/ 322367 h 2605010"/>
                <a:gd name="connsiteX1" fmla="*/ 6855784 w 6856695"/>
                <a:gd name="connsiteY1" fmla="*/ 306658 h 2605010"/>
                <a:gd name="connsiteX2" fmla="*/ 6851649 w 6856695"/>
                <a:gd name="connsiteY2" fmla="*/ 342956 h 2605010"/>
                <a:gd name="connsiteX3" fmla="*/ 0 w 6856695"/>
                <a:gd name="connsiteY3" fmla="*/ 2605010 h 2605010"/>
                <a:gd name="connsiteX4" fmla="*/ 3081 w 6856695"/>
                <a:gd name="connsiteY4" fmla="*/ 322367 h 26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695" h="2605010">
                  <a:moveTo>
                    <a:pt x="3081" y="322367"/>
                  </a:moveTo>
                  <a:lnTo>
                    <a:pt x="6855784" y="306658"/>
                  </a:lnTo>
                  <a:cubicBezTo>
                    <a:pt x="6860126" y="1480031"/>
                    <a:pt x="6847307" y="-830417"/>
                    <a:pt x="6851649" y="342956"/>
                  </a:cubicBezTo>
                  <a:lnTo>
                    <a:pt x="0" y="2605010"/>
                  </a:lnTo>
                  <a:lnTo>
                    <a:pt x="3081" y="322367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1900" kern="0">
                <a:solidFill>
                  <a:srgbClr val="FFFFFF"/>
                </a:solidFill>
                <a:sym typeface="Arial"/>
                <a:rtl val="0"/>
              </a:endParaRPr>
            </a:p>
          </p:txBody>
        </p:sp>
      </p:grpSp>
      <p:sp>
        <p:nvSpPr>
          <p:cNvPr id="10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10512095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pic>
        <p:nvPicPr>
          <p:cNvPr id="15" name="Picture 14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60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+ Title + 2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8238" y="6414026"/>
            <a:ext cx="11728889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636218" y="6440648"/>
            <a:ext cx="493229" cy="365125"/>
          </a:xfrm>
        </p:spPr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38239" y="-595852"/>
            <a:ext cx="12233972" cy="4667784"/>
            <a:chOff x="3091501" y="-425656"/>
            <a:chExt cx="9101056" cy="3473347"/>
          </a:xfrm>
        </p:grpSpPr>
        <p:sp>
          <p:nvSpPr>
            <p:cNvPr id="12" name="Rectangle 3"/>
            <p:cNvSpPr/>
            <p:nvPr userDrawn="1"/>
          </p:nvSpPr>
          <p:spPr>
            <a:xfrm>
              <a:off x="3755035" y="0"/>
              <a:ext cx="8434512" cy="1641075"/>
            </a:xfrm>
            <a:custGeom>
              <a:avLst/>
              <a:gdLst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0 w 5238645"/>
                <a:gd name="connsiteY3" fmla="*/ 3362317 h 3362317"/>
                <a:gd name="connsiteX4" fmla="*/ 0 w 5238645"/>
                <a:gd name="connsiteY4" fmla="*/ 0 h 3362317"/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829521 w 5238645"/>
                <a:gd name="connsiteY3" fmla="*/ 3105371 h 3362317"/>
                <a:gd name="connsiteX4" fmla="*/ 0 w 5238645"/>
                <a:gd name="connsiteY4" fmla="*/ 0 h 3362317"/>
                <a:gd name="connsiteX0" fmla="*/ 0 w 5238645"/>
                <a:gd name="connsiteY0" fmla="*/ 0 h 4125812"/>
                <a:gd name="connsiteX1" fmla="*/ 5238645 w 5238645"/>
                <a:gd name="connsiteY1" fmla="*/ 0 h 4125812"/>
                <a:gd name="connsiteX2" fmla="*/ 5238645 w 5238645"/>
                <a:gd name="connsiteY2" fmla="*/ 4125812 h 4125812"/>
                <a:gd name="connsiteX3" fmla="*/ 829521 w 5238645"/>
                <a:gd name="connsiteY3" fmla="*/ 3105371 h 4125812"/>
                <a:gd name="connsiteX4" fmla="*/ 0 w 5238645"/>
                <a:gd name="connsiteY4" fmla="*/ 0 h 4125812"/>
                <a:gd name="connsiteX0" fmla="*/ 1561778 w 6800423"/>
                <a:gd name="connsiteY0" fmla="*/ 0 h 4125812"/>
                <a:gd name="connsiteX1" fmla="*/ 6800423 w 6800423"/>
                <a:gd name="connsiteY1" fmla="*/ 0 h 4125812"/>
                <a:gd name="connsiteX2" fmla="*/ 6800423 w 6800423"/>
                <a:gd name="connsiteY2" fmla="*/ 4125812 h 4125812"/>
                <a:gd name="connsiteX3" fmla="*/ 0 w 6800423"/>
                <a:gd name="connsiteY3" fmla="*/ 2521874 h 4125812"/>
                <a:gd name="connsiteX4" fmla="*/ 1561778 w 6800423"/>
                <a:gd name="connsiteY4" fmla="*/ 0 h 4125812"/>
                <a:gd name="connsiteX0" fmla="*/ 1561778 w 6800423"/>
                <a:gd name="connsiteY0" fmla="*/ 0 h 2521874"/>
                <a:gd name="connsiteX1" fmla="*/ 6800423 w 6800423"/>
                <a:gd name="connsiteY1" fmla="*/ 0 h 2521874"/>
                <a:gd name="connsiteX2" fmla="*/ 6794702 w 6800423"/>
                <a:gd name="connsiteY2" fmla="*/ 2278071 h 2521874"/>
                <a:gd name="connsiteX3" fmla="*/ 0 w 6800423"/>
                <a:gd name="connsiteY3" fmla="*/ 2521874 h 2521874"/>
                <a:gd name="connsiteX4" fmla="*/ 1561778 w 6800423"/>
                <a:gd name="connsiteY4" fmla="*/ 0 h 2521874"/>
                <a:gd name="connsiteX0" fmla="*/ 0 w 7492644"/>
                <a:gd name="connsiteY0" fmla="*/ 0 h 2539036"/>
                <a:gd name="connsiteX1" fmla="*/ 7492644 w 7492644"/>
                <a:gd name="connsiteY1" fmla="*/ 17162 h 2539036"/>
                <a:gd name="connsiteX2" fmla="*/ 7486923 w 7492644"/>
                <a:gd name="connsiteY2" fmla="*/ 2295233 h 2539036"/>
                <a:gd name="connsiteX3" fmla="*/ 692221 w 7492644"/>
                <a:gd name="connsiteY3" fmla="*/ 2539036 h 2539036"/>
                <a:gd name="connsiteX4" fmla="*/ 0 w 7492644"/>
                <a:gd name="connsiteY4" fmla="*/ 0 h 2539036"/>
                <a:gd name="connsiteX0" fmla="*/ 0 w 7492644"/>
                <a:gd name="connsiteY0" fmla="*/ 0 h 2295233"/>
                <a:gd name="connsiteX1" fmla="*/ 7492644 w 7492644"/>
                <a:gd name="connsiteY1" fmla="*/ 17162 h 2295233"/>
                <a:gd name="connsiteX2" fmla="*/ 7486923 w 7492644"/>
                <a:gd name="connsiteY2" fmla="*/ 2295233 h 2295233"/>
                <a:gd name="connsiteX3" fmla="*/ 526318 w 7492644"/>
                <a:gd name="connsiteY3" fmla="*/ 1938377 h 2295233"/>
                <a:gd name="connsiteX4" fmla="*/ 0 w 7492644"/>
                <a:gd name="connsiteY4" fmla="*/ 0 h 2295233"/>
                <a:gd name="connsiteX0" fmla="*/ 0 w 7492644"/>
                <a:gd name="connsiteY0" fmla="*/ 0 h 1938377"/>
                <a:gd name="connsiteX1" fmla="*/ 7492644 w 7492644"/>
                <a:gd name="connsiteY1" fmla="*/ 17162 h 1938377"/>
                <a:gd name="connsiteX2" fmla="*/ 7486923 w 7492644"/>
                <a:gd name="connsiteY2" fmla="*/ 1677412 h 1938377"/>
                <a:gd name="connsiteX3" fmla="*/ 526318 w 7492644"/>
                <a:gd name="connsiteY3" fmla="*/ 1938377 h 1938377"/>
                <a:gd name="connsiteX4" fmla="*/ 0 w 7492644"/>
                <a:gd name="connsiteY4" fmla="*/ 0 h 1938377"/>
                <a:gd name="connsiteX0" fmla="*/ 0 w 7492644"/>
                <a:gd name="connsiteY0" fmla="*/ 0 h 1677412"/>
                <a:gd name="connsiteX1" fmla="*/ 7492644 w 7492644"/>
                <a:gd name="connsiteY1" fmla="*/ 17162 h 1677412"/>
                <a:gd name="connsiteX2" fmla="*/ 7486923 w 7492644"/>
                <a:gd name="connsiteY2" fmla="*/ 1677412 h 1677412"/>
                <a:gd name="connsiteX3" fmla="*/ 371856 w 7492644"/>
                <a:gd name="connsiteY3" fmla="*/ 1303395 h 1677412"/>
                <a:gd name="connsiteX4" fmla="*/ 0 w 7492644"/>
                <a:gd name="connsiteY4" fmla="*/ 0 h 1677412"/>
                <a:gd name="connsiteX0" fmla="*/ 0 w 7498364"/>
                <a:gd name="connsiteY0" fmla="*/ 0 h 1303395"/>
                <a:gd name="connsiteX1" fmla="*/ 7492644 w 7498364"/>
                <a:gd name="connsiteY1" fmla="*/ 17162 h 1303395"/>
                <a:gd name="connsiteX2" fmla="*/ 7498364 w 7498364"/>
                <a:gd name="connsiteY2" fmla="*/ 836490 h 1303395"/>
                <a:gd name="connsiteX3" fmla="*/ 371856 w 7498364"/>
                <a:gd name="connsiteY3" fmla="*/ 1303395 h 1303395"/>
                <a:gd name="connsiteX4" fmla="*/ 0 w 7498364"/>
                <a:gd name="connsiteY4" fmla="*/ 0 h 1303395"/>
                <a:gd name="connsiteX0" fmla="*/ 0 w 7498364"/>
                <a:gd name="connsiteY0" fmla="*/ 0 h 836490"/>
                <a:gd name="connsiteX1" fmla="*/ 7492644 w 7498364"/>
                <a:gd name="connsiteY1" fmla="*/ 17162 h 836490"/>
                <a:gd name="connsiteX2" fmla="*/ 7498364 w 7498364"/>
                <a:gd name="connsiteY2" fmla="*/ 836490 h 836490"/>
                <a:gd name="connsiteX3" fmla="*/ 17166 w 7498364"/>
                <a:gd name="connsiteY3" fmla="*/ 10548 h 836490"/>
                <a:gd name="connsiteX4" fmla="*/ 0 w 7498364"/>
                <a:gd name="connsiteY4" fmla="*/ 0 h 836490"/>
                <a:gd name="connsiteX0" fmla="*/ 0 w 7492646"/>
                <a:gd name="connsiteY0" fmla="*/ 0 h 1230806"/>
                <a:gd name="connsiteX1" fmla="*/ 7492644 w 7492646"/>
                <a:gd name="connsiteY1" fmla="*/ 17162 h 1230806"/>
                <a:gd name="connsiteX2" fmla="*/ 6326911 w 7492646"/>
                <a:gd name="connsiteY2" fmla="*/ 1230806 h 1230806"/>
                <a:gd name="connsiteX3" fmla="*/ 17166 w 7492646"/>
                <a:gd name="connsiteY3" fmla="*/ 10548 h 1230806"/>
                <a:gd name="connsiteX4" fmla="*/ 0 w 7492646"/>
                <a:gd name="connsiteY4" fmla="*/ 0 h 1230806"/>
                <a:gd name="connsiteX0" fmla="*/ 0 w 6327532"/>
                <a:gd name="connsiteY0" fmla="*/ 0 h 1230806"/>
                <a:gd name="connsiteX1" fmla="*/ 6326991 w 6327532"/>
                <a:gd name="connsiteY1" fmla="*/ 11363 h 1230806"/>
                <a:gd name="connsiteX2" fmla="*/ 6326911 w 6327532"/>
                <a:gd name="connsiteY2" fmla="*/ 1230806 h 1230806"/>
                <a:gd name="connsiteX3" fmla="*/ 17166 w 6327532"/>
                <a:gd name="connsiteY3" fmla="*/ 10548 h 1230806"/>
                <a:gd name="connsiteX4" fmla="*/ 0 w 6327532"/>
                <a:gd name="connsiteY4" fmla="*/ 0 h 12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532" h="1230806">
                  <a:moveTo>
                    <a:pt x="0" y="0"/>
                  </a:moveTo>
                  <a:lnTo>
                    <a:pt x="6326991" y="11363"/>
                  </a:lnTo>
                  <a:cubicBezTo>
                    <a:pt x="6328898" y="284472"/>
                    <a:pt x="6325004" y="957697"/>
                    <a:pt x="6326911" y="1230806"/>
                  </a:cubicBezTo>
                  <a:lnTo>
                    <a:pt x="17166" y="10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1900" kern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sp>
          <p:nvSpPr>
            <p:cNvPr id="13" name="Rectangle 3"/>
            <p:cNvSpPr/>
            <p:nvPr userDrawn="1"/>
          </p:nvSpPr>
          <p:spPr>
            <a:xfrm>
              <a:off x="3091501" y="-425656"/>
              <a:ext cx="9101056" cy="3473347"/>
            </a:xfrm>
            <a:custGeom>
              <a:avLst/>
              <a:gdLst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0 w 5238645"/>
                <a:gd name="connsiteY3" fmla="*/ 3362317 h 3362317"/>
                <a:gd name="connsiteX4" fmla="*/ 0 w 5238645"/>
                <a:gd name="connsiteY4" fmla="*/ 0 h 3362317"/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829521 w 5238645"/>
                <a:gd name="connsiteY3" fmla="*/ 3105371 h 3362317"/>
                <a:gd name="connsiteX4" fmla="*/ 0 w 5238645"/>
                <a:gd name="connsiteY4" fmla="*/ 0 h 3362317"/>
                <a:gd name="connsiteX0" fmla="*/ 0 w 5238645"/>
                <a:gd name="connsiteY0" fmla="*/ 0 h 4125812"/>
                <a:gd name="connsiteX1" fmla="*/ 5238645 w 5238645"/>
                <a:gd name="connsiteY1" fmla="*/ 0 h 4125812"/>
                <a:gd name="connsiteX2" fmla="*/ 5238645 w 5238645"/>
                <a:gd name="connsiteY2" fmla="*/ 4125812 h 4125812"/>
                <a:gd name="connsiteX3" fmla="*/ 829521 w 5238645"/>
                <a:gd name="connsiteY3" fmla="*/ 3105371 h 4125812"/>
                <a:gd name="connsiteX4" fmla="*/ 0 w 5238645"/>
                <a:gd name="connsiteY4" fmla="*/ 0 h 4125812"/>
                <a:gd name="connsiteX0" fmla="*/ 0 w 5436849"/>
                <a:gd name="connsiteY0" fmla="*/ 0 h 4845260"/>
                <a:gd name="connsiteX1" fmla="*/ 5436849 w 5436849"/>
                <a:gd name="connsiteY1" fmla="*/ 719448 h 4845260"/>
                <a:gd name="connsiteX2" fmla="*/ 5436849 w 5436849"/>
                <a:gd name="connsiteY2" fmla="*/ 4845260 h 4845260"/>
                <a:gd name="connsiteX3" fmla="*/ 1027725 w 5436849"/>
                <a:gd name="connsiteY3" fmla="*/ 3824819 h 4845260"/>
                <a:gd name="connsiteX4" fmla="*/ 0 w 5436849"/>
                <a:gd name="connsiteY4" fmla="*/ 0 h 4845260"/>
                <a:gd name="connsiteX0" fmla="*/ 0 w 5436849"/>
                <a:gd name="connsiteY0" fmla="*/ 3475 h 4848735"/>
                <a:gd name="connsiteX1" fmla="*/ 5234951 w 5436849"/>
                <a:gd name="connsiteY1" fmla="*/ 0 h 4848735"/>
                <a:gd name="connsiteX2" fmla="*/ 5436849 w 5436849"/>
                <a:gd name="connsiteY2" fmla="*/ 4848735 h 4848735"/>
                <a:gd name="connsiteX3" fmla="*/ 1027725 w 5436849"/>
                <a:gd name="connsiteY3" fmla="*/ 3828294 h 4848735"/>
                <a:gd name="connsiteX4" fmla="*/ 0 w 5436849"/>
                <a:gd name="connsiteY4" fmla="*/ 3475 h 4848735"/>
                <a:gd name="connsiteX0" fmla="*/ 0 w 5247978"/>
                <a:gd name="connsiteY0" fmla="*/ 3475 h 3828294"/>
                <a:gd name="connsiteX1" fmla="*/ 5234951 w 5247978"/>
                <a:gd name="connsiteY1" fmla="*/ 0 h 3828294"/>
                <a:gd name="connsiteX2" fmla="*/ 5247978 w 5247978"/>
                <a:gd name="connsiteY2" fmla="*/ 3520120 h 3828294"/>
                <a:gd name="connsiteX3" fmla="*/ 1027725 w 5247978"/>
                <a:gd name="connsiteY3" fmla="*/ 3828294 h 3828294"/>
                <a:gd name="connsiteX4" fmla="*/ 0 w 5247978"/>
                <a:gd name="connsiteY4" fmla="*/ 3475 h 3828294"/>
                <a:gd name="connsiteX0" fmla="*/ 0 w 5247978"/>
                <a:gd name="connsiteY0" fmla="*/ 3475 h 3834806"/>
                <a:gd name="connsiteX1" fmla="*/ 5234951 w 5247978"/>
                <a:gd name="connsiteY1" fmla="*/ 0 h 3834806"/>
                <a:gd name="connsiteX2" fmla="*/ 5247978 w 5247978"/>
                <a:gd name="connsiteY2" fmla="*/ 3520120 h 3834806"/>
                <a:gd name="connsiteX3" fmla="*/ 1014699 w 5247978"/>
                <a:gd name="connsiteY3" fmla="*/ 3834806 h 3834806"/>
                <a:gd name="connsiteX4" fmla="*/ 0 w 5247978"/>
                <a:gd name="connsiteY4" fmla="*/ 3475 h 3834806"/>
                <a:gd name="connsiteX0" fmla="*/ 0 w 5261004"/>
                <a:gd name="connsiteY0" fmla="*/ 9988 h 3834806"/>
                <a:gd name="connsiteX1" fmla="*/ 5247977 w 5261004"/>
                <a:gd name="connsiteY1" fmla="*/ 0 h 3834806"/>
                <a:gd name="connsiteX2" fmla="*/ 5261004 w 5261004"/>
                <a:gd name="connsiteY2" fmla="*/ 3520120 h 3834806"/>
                <a:gd name="connsiteX3" fmla="*/ 1027725 w 5261004"/>
                <a:gd name="connsiteY3" fmla="*/ 3834806 h 3834806"/>
                <a:gd name="connsiteX4" fmla="*/ 0 w 5261004"/>
                <a:gd name="connsiteY4" fmla="*/ 9988 h 3834806"/>
                <a:gd name="connsiteX0" fmla="*/ 0 w 5261004"/>
                <a:gd name="connsiteY0" fmla="*/ 9988 h 3854344"/>
                <a:gd name="connsiteX1" fmla="*/ 5247977 w 5261004"/>
                <a:gd name="connsiteY1" fmla="*/ 0 h 3854344"/>
                <a:gd name="connsiteX2" fmla="*/ 5261004 w 5261004"/>
                <a:gd name="connsiteY2" fmla="*/ 3520120 h 3854344"/>
                <a:gd name="connsiteX3" fmla="*/ 995161 w 5261004"/>
                <a:gd name="connsiteY3" fmla="*/ 3854344 h 3854344"/>
                <a:gd name="connsiteX4" fmla="*/ 0 w 5261004"/>
                <a:gd name="connsiteY4" fmla="*/ 9988 h 3854344"/>
                <a:gd name="connsiteX0" fmla="*/ 1493391 w 6754395"/>
                <a:gd name="connsiteY0" fmla="*/ 9988 h 3568316"/>
                <a:gd name="connsiteX1" fmla="*/ 6741368 w 6754395"/>
                <a:gd name="connsiteY1" fmla="*/ 0 h 3568316"/>
                <a:gd name="connsiteX2" fmla="*/ 6754395 w 6754395"/>
                <a:gd name="connsiteY2" fmla="*/ 3520120 h 3568316"/>
                <a:gd name="connsiteX3" fmla="*/ 0 w 6754395"/>
                <a:gd name="connsiteY3" fmla="*/ 3568316 h 3568316"/>
                <a:gd name="connsiteX4" fmla="*/ 1493391 w 6754395"/>
                <a:gd name="connsiteY4" fmla="*/ 9988 h 3568316"/>
                <a:gd name="connsiteX0" fmla="*/ 1493391 w 6742953"/>
                <a:gd name="connsiteY0" fmla="*/ 9988 h 3568316"/>
                <a:gd name="connsiteX1" fmla="*/ 6741368 w 6742953"/>
                <a:gd name="connsiteY1" fmla="*/ 0 h 3568316"/>
                <a:gd name="connsiteX2" fmla="*/ 6742953 w 6742953"/>
                <a:gd name="connsiteY2" fmla="*/ 1517924 h 3568316"/>
                <a:gd name="connsiteX3" fmla="*/ 0 w 6742953"/>
                <a:gd name="connsiteY3" fmla="*/ 3568316 h 3568316"/>
                <a:gd name="connsiteX4" fmla="*/ 1493391 w 6742953"/>
                <a:gd name="connsiteY4" fmla="*/ 9988 h 3568316"/>
                <a:gd name="connsiteX0" fmla="*/ 0 w 7583653"/>
                <a:gd name="connsiteY0" fmla="*/ 4268 h 3568316"/>
                <a:gd name="connsiteX1" fmla="*/ 7582068 w 7583653"/>
                <a:gd name="connsiteY1" fmla="*/ 0 h 3568316"/>
                <a:gd name="connsiteX2" fmla="*/ 7583653 w 7583653"/>
                <a:gd name="connsiteY2" fmla="*/ 1517924 h 3568316"/>
                <a:gd name="connsiteX3" fmla="*/ 840700 w 7583653"/>
                <a:gd name="connsiteY3" fmla="*/ 3568316 h 3568316"/>
                <a:gd name="connsiteX4" fmla="*/ 0 w 7583653"/>
                <a:gd name="connsiteY4" fmla="*/ 4268 h 3568316"/>
                <a:gd name="connsiteX0" fmla="*/ 0 w 7600816"/>
                <a:gd name="connsiteY0" fmla="*/ 4268 h 3568316"/>
                <a:gd name="connsiteX1" fmla="*/ 7582068 w 7600816"/>
                <a:gd name="connsiteY1" fmla="*/ 0 h 3568316"/>
                <a:gd name="connsiteX2" fmla="*/ 7600816 w 7600816"/>
                <a:gd name="connsiteY2" fmla="*/ 722766 h 3568316"/>
                <a:gd name="connsiteX3" fmla="*/ 840700 w 7600816"/>
                <a:gd name="connsiteY3" fmla="*/ 3568316 h 3568316"/>
                <a:gd name="connsiteX4" fmla="*/ 0 w 7600816"/>
                <a:gd name="connsiteY4" fmla="*/ 4268 h 3568316"/>
                <a:gd name="connsiteX0" fmla="*/ 0 w 7600816"/>
                <a:gd name="connsiteY0" fmla="*/ 4268 h 2298352"/>
                <a:gd name="connsiteX1" fmla="*/ 7582068 w 7600816"/>
                <a:gd name="connsiteY1" fmla="*/ 0 h 2298352"/>
                <a:gd name="connsiteX2" fmla="*/ 7600816 w 7600816"/>
                <a:gd name="connsiteY2" fmla="*/ 722766 h 2298352"/>
                <a:gd name="connsiteX3" fmla="*/ 726284 w 7600816"/>
                <a:gd name="connsiteY3" fmla="*/ 2298352 h 2298352"/>
                <a:gd name="connsiteX4" fmla="*/ 0 w 7600816"/>
                <a:gd name="connsiteY4" fmla="*/ 4268 h 2298352"/>
                <a:gd name="connsiteX0" fmla="*/ 0 w 7480679"/>
                <a:gd name="connsiteY0" fmla="*/ 15709 h 2298352"/>
                <a:gd name="connsiteX1" fmla="*/ 7461931 w 7480679"/>
                <a:gd name="connsiteY1" fmla="*/ 0 h 2298352"/>
                <a:gd name="connsiteX2" fmla="*/ 7480679 w 7480679"/>
                <a:gd name="connsiteY2" fmla="*/ 722766 h 2298352"/>
                <a:gd name="connsiteX3" fmla="*/ 606147 w 7480679"/>
                <a:gd name="connsiteY3" fmla="*/ 2298352 h 2298352"/>
                <a:gd name="connsiteX4" fmla="*/ 0 w 7480679"/>
                <a:gd name="connsiteY4" fmla="*/ 15709 h 2298352"/>
                <a:gd name="connsiteX0" fmla="*/ 0 w 7462842"/>
                <a:gd name="connsiteY0" fmla="*/ 322367 h 2605010"/>
                <a:gd name="connsiteX1" fmla="*/ 7461931 w 7462842"/>
                <a:gd name="connsiteY1" fmla="*/ 306658 h 2605010"/>
                <a:gd name="connsiteX2" fmla="*/ 7457796 w 7462842"/>
                <a:gd name="connsiteY2" fmla="*/ 342956 h 2605010"/>
                <a:gd name="connsiteX3" fmla="*/ 606147 w 7462842"/>
                <a:gd name="connsiteY3" fmla="*/ 2605010 h 2605010"/>
                <a:gd name="connsiteX4" fmla="*/ 0 w 7462842"/>
                <a:gd name="connsiteY4" fmla="*/ 322367 h 2605010"/>
                <a:gd name="connsiteX0" fmla="*/ 3081 w 6856695"/>
                <a:gd name="connsiteY0" fmla="*/ 322367 h 2605010"/>
                <a:gd name="connsiteX1" fmla="*/ 6855784 w 6856695"/>
                <a:gd name="connsiteY1" fmla="*/ 306658 h 2605010"/>
                <a:gd name="connsiteX2" fmla="*/ 6851649 w 6856695"/>
                <a:gd name="connsiteY2" fmla="*/ 342956 h 2605010"/>
                <a:gd name="connsiteX3" fmla="*/ 0 w 6856695"/>
                <a:gd name="connsiteY3" fmla="*/ 2605010 h 2605010"/>
                <a:gd name="connsiteX4" fmla="*/ 3081 w 6856695"/>
                <a:gd name="connsiteY4" fmla="*/ 322367 h 26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695" h="2605010">
                  <a:moveTo>
                    <a:pt x="3081" y="322367"/>
                  </a:moveTo>
                  <a:lnTo>
                    <a:pt x="6855784" y="306658"/>
                  </a:lnTo>
                  <a:cubicBezTo>
                    <a:pt x="6860126" y="1480031"/>
                    <a:pt x="6847307" y="-830417"/>
                    <a:pt x="6851649" y="342956"/>
                  </a:cubicBezTo>
                  <a:lnTo>
                    <a:pt x="0" y="2605010"/>
                  </a:lnTo>
                  <a:lnTo>
                    <a:pt x="3081" y="322367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1900" kern="0">
                <a:solidFill>
                  <a:srgbClr val="FFFFFF"/>
                </a:solidFill>
                <a:sym typeface="Arial"/>
                <a:rtl val="0"/>
              </a:endParaRPr>
            </a:p>
          </p:txBody>
        </p:sp>
      </p:grpSp>
      <p:sp>
        <p:nvSpPr>
          <p:cNvPr id="10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10512095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15" name="Picture 14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sz="quarter" idx="12"/>
          </p:nvPr>
        </p:nvSpPr>
        <p:spPr>
          <a:xfrm>
            <a:off x="567524" y="1760032"/>
            <a:ext cx="5140705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3"/>
          </p:nvPr>
        </p:nvSpPr>
        <p:spPr>
          <a:xfrm>
            <a:off x="5943560" y="1760032"/>
            <a:ext cx="5140705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05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+ Title + Log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9553" b="11613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4" name="Shape 24"/>
          <p:cNvSpPr/>
          <p:nvPr/>
        </p:nvSpPr>
        <p:spPr>
          <a:xfrm>
            <a:off x="-25799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93343" y="4861042"/>
            <a:ext cx="2915886" cy="1560175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 rtl="0">
              <a:spcBef>
                <a:spcPts val="0"/>
              </a:spcBef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" name="Picture 1" descr="SHP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8" y="451291"/>
            <a:ext cx="1633730" cy="664041"/>
          </a:xfrm>
          <a:prstGeom prst="rect">
            <a:avLst/>
          </a:prstGeom>
        </p:spPr>
      </p:pic>
      <p:sp>
        <p:nvSpPr>
          <p:cNvPr id="6" name="Rectangle 3"/>
          <p:cNvSpPr/>
          <p:nvPr userDrawn="1"/>
        </p:nvSpPr>
        <p:spPr>
          <a:xfrm>
            <a:off x="3756013" y="1"/>
            <a:ext cx="8436709" cy="1641075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561778 w 6800423"/>
              <a:gd name="connsiteY0" fmla="*/ 0 h 4125812"/>
              <a:gd name="connsiteX1" fmla="*/ 6800423 w 6800423"/>
              <a:gd name="connsiteY1" fmla="*/ 0 h 4125812"/>
              <a:gd name="connsiteX2" fmla="*/ 6800423 w 6800423"/>
              <a:gd name="connsiteY2" fmla="*/ 4125812 h 4125812"/>
              <a:gd name="connsiteX3" fmla="*/ 0 w 6800423"/>
              <a:gd name="connsiteY3" fmla="*/ 2521874 h 4125812"/>
              <a:gd name="connsiteX4" fmla="*/ 1561778 w 6800423"/>
              <a:gd name="connsiteY4" fmla="*/ 0 h 4125812"/>
              <a:gd name="connsiteX0" fmla="*/ 1561778 w 6800423"/>
              <a:gd name="connsiteY0" fmla="*/ 0 h 2521874"/>
              <a:gd name="connsiteX1" fmla="*/ 6800423 w 6800423"/>
              <a:gd name="connsiteY1" fmla="*/ 0 h 2521874"/>
              <a:gd name="connsiteX2" fmla="*/ 6794702 w 6800423"/>
              <a:gd name="connsiteY2" fmla="*/ 2278071 h 2521874"/>
              <a:gd name="connsiteX3" fmla="*/ 0 w 6800423"/>
              <a:gd name="connsiteY3" fmla="*/ 2521874 h 2521874"/>
              <a:gd name="connsiteX4" fmla="*/ 1561778 w 6800423"/>
              <a:gd name="connsiteY4" fmla="*/ 0 h 2521874"/>
              <a:gd name="connsiteX0" fmla="*/ 0 w 7492644"/>
              <a:gd name="connsiteY0" fmla="*/ 0 h 2539036"/>
              <a:gd name="connsiteX1" fmla="*/ 7492644 w 7492644"/>
              <a:gd name="connsiteY1" fmla="*/ 17162 h 2539036"/>
              <a:gd name="connsiteX2" fmla="*/ 7486923 w 7492644"/>
              <a:gd name="connsiteY2" fmla="*/ 2295233 h 2539036"/>
              <a:gd name="connsiteX3" fmla="*/ 692221 w 7492644"/>
              <a:gd name="connsiteY3" fmla="*/ 2539036 h 2539036"/>
              <a:gd name="connsiteX4" fmla="*/ 0 w 7492644"/>
              <a:gd name="connsiteY4" fmla="*/ 0 h 2539036"/>
              <a:gd name="connsiteX0" fmla="*/ 0 w 7492644"/>
              <a:gd name="connsiteY0" fmla="*/ 0 h 2295233"/>
              <a:gd name="connsiteX1" fmla="*/ 7492644 w 7492644"/>
              <a:gd name="connsiteY1" fmla="*/ 17162 h 2295233"/>
              <a:gd name="connsiteX2" fmla="*/ 7486923 w 7492644"/>
              <a:gd name="connsiteY2" fmla="*/ 2295233 h 2295233"/>
              <a:gd name="connsiteX3" fmla="*/ 526318 w 7492644"/>
              <a:gd name="connsiteY3" fmla="*/ 1938377 h 2295233"/>
              <a:gd name="connsiteX4" fmla="*/ 0 w 7492644"/>
              <a:gd name="connsiteY4" fmla="*/ 0 h 2295233"/>
              <a:gd name="connsiteX0" fmla="*/ 0 w 7492644"/>
              <a:gd name="connsiteY0" fmla="*/ 0 h 1938377"/>
              <a:gd name="connsiteX1" fmla="*/ 7492644 w 7492644"/>
              <a:gd name="connsiteY1" fmla="*/ 17162 h 1938377"/>
              <a:gd name="connsiteX2" fmla="*/ 7486923 w 7492644"/>
              <a:gd name="connsiteY2" fmla="*/ 1677412 h 1938377"/>
              <a:gd name="connsiteX3" fmla="*/ 526318 w 7492644"/>
              <a:gd name="connsiteY3" fmla="*/ 1938377 h 1938377"/>
              <a:gd name="connsiteX4" fmla="*/ 0 w 7492644"/>
              <a:gd name="connsiteY4" fmla="*/ 0 h 1938377"/>
              <a:gd name="connsiteX0" fmla="*/ 0 w 7492644"/>
              <a:gd name="connsiteY0" fmla="*/ 0 h 1677412"/>
              <a:gd name="connsiteX1" fmla="*/ 7492644 w 7492644"/>
              <a:gd name="connsiteY1" fmla="*/ 17162 h 1677412"/>
              <a:gd name="connsiteX2" fmla="*/ 7486923 w 7492644"/>
              <a:gd name="connsiteY2" fmla="*/ 1677412 h 1677412"/>
              <a:gd name="connsiteX3" fmla="*/ 371856 w 7492644"/>
              <a:gd name="connsiteY3" fmla="*/ 1303395 h 1677412"/>
              <a:gd name="connsiteX4" fmla="*/ 0 w 7492644"/>
              <a:gd name="connsiteY4" fmla="*/ 0 h 1677412"/>
              <a:gd name="connsiteX0" fmla="*/ 0 w 7498364"/>
              <a:gd name="connsiteY0" fmla="*/ 0 h 1303395"/>
              <a:gd name="connsiteX1" fmla="*/ 7492644 w 7498364"/>
              <a:gd name="connsiteY1" fmla="*/ 17162 h 1303395"/>
              <a:gd name="connsiteX2" fmla="*/ 7498364 w 7498364"/>
              <a:gd name="connsiteY2" fmla="*/ 836490 h 1303395"/>
              <a:gd name="connsiteX3" fmla="*/ 371856 w 7498364"/>
              <a:gd name="connsiteY3" fmla="*/ 1303395 h 1303395"/>
              <a:gd name="connsiteX4" fmla="*/ 0 w 7498364"/>
              <a:gd name="connsiteY4" fmla="*/ 0 h 1303395"/>
              <a:gd name="connsiteX0" fmla="*/ 0 w 7498364"/>
              <a:gd name="connsiteY0" fmla="*/ 0 h 836490"/>
              <a:gd name="connsiteX1" fmla="*/ 7492644 w 7498364"/>
              <a:gd name="connsiteY1" fmla="*/ 17162 h 836490"/>
              <a:gd name="connsiteX2" fmla="*/ 7498364 w 7498364"/>
              <a:gd name="connsiteY2" fmla="*/ 836490 h 836490"/>
              <a:gd name="connsiteX3" fmla="*/ 17166 w 7498364"/>
              <a:gd name="connsiteY3" fmla="*/ 10548 h 836490"/>
              <a:gd name="connsiteX4" fmla="*/ 0 w 7498364"/>
              <a:gd name="connsiteY4" fmla="*/ 0 h 836490"/>
              <a:gd name="connsiteX0" fmla="*/ 0 w 7492646"/>
              <a:gd name="connsiteY0" fmla="*/ 0 h 1230806"/>
              <a:gd name="connsiteX1" fmla="*/ 7492644 w 7492646"/>
              <a:gd name="connsiteY1" fmla="*/ 17162 h 1230806"/>
              <a:gd name="connsiteX2" fmla="*/ 6326911 w 7492646"/>
              <a:gd name="connsiteY2" fmla="*/ 1230806 h 1230806"/>
              <a:gd name="connsiteX3" fmla="*/ 17166 w 7492646"/>
              <a:gd name="connsiteY3" fmla="*/ 10548 h 1230806"/>
              <a:gd name="connsiteX4" fmla="*/ 0 w 7492646"/>
              <a:gd name="connsiteY4" fmla="*/ 0 h 1230806"/>
              <a:gd name="connsiteX0" fmla="*/ 0 w 6327532"/>
              <a:gd name="connsiteY0" fmla="*/ 0 h 1230806"/>
              <a:gd name="connsiteX1" fmla="*/ 6326991 w 6327532"/>
              <a:gd name="connsiteY1" fmla="*/ 11363 h 1230806"/>
              <a:gd name="connsiteX2" fmla="*/ 6326911 w 6327532"/>
              <a:gd name="connsiteY2" fmla="*/ 1230806 h 1230806"/>
              <a:gd name="connsiteX3" fmla="*/ 17166 w 6327532"/>
              <a:gd name="connsiteY3" fmla="*/ 10548 h 1230806"/>
              <a:gd name="connsiteX4" fmla="*/ 0 w 6327532"/>
              <a:gd name="connsiteY4" fmla="*/ 0 h 12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532" h="1230806">
                <a:moveTo>
                  <a:pt x="0" y="0"/>
                </a:moveTo>
                <a:lnTo>
                  <a:pt x="6326991" y="11363"/>
                </a:lnTo>
                <a:cubicBezTo>
                  <a:pt x="6328898" y="284472"/>
                  <a:pt x="6325004" y="957697"/>
                  <a:pt x="6326911" y="1230806"/>
                </a:cubicBezTo>
                <a:lnTo>
                  <a:pt x="17166" y="105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2245277" y="-425656"/>
            <a:ext cx="9950456" cy="3473347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1493391 w 6754395"/>
              <a:gd name="connsiteY0" fmla="*/ 9988 h 3568316"/>
              <a:gd name="connsiteX1" fmla="*/ 6741368 w 6754395"/>
              <a:gd name="connsiteY1" fmla="*/ 0 h 3568316"/>
              <a:gd name="connsiteX2" fmla="*/ 6754395 w 6754395"/>
              <a:gd name="connsiteY2" fmla="*/ 3520120 h 3568316"/>
              <a:gd name="connsiteX3" fmla="*/ 0 w 6754395"/>
              <a:gd name="connsiteY3" fmla="*/ 3568316 h 3568316"/>
              <a:gd name="connsiteX4" fmla="*/ 1493391 w 6754395"/>
              <a:gd name="connsiteY4" fmla="*/ 9988 h 3568316"/>
              <a:gd name="connsiteX0" fmla="*/ 1493391 w 6742953"/>
              <a:gd name="connsiteY0" fmla="*/ 9988 h 3568316"/>
              <a:gd name="connsiteX1" fmla="*/ 6741368 w 6742953"/>
              <a:gd name="connsiteY1" fmla="*/ 0 h 3568316"/>
              <a:gd name="connsiteX2" fmla="*/ 6742953 w 6742953"/>
              <a:gd name="connsiteY2" fmla="*/ 1517924 h 3568316"/>
              <a:gd name="connsiteX3" fmla="*/ 0 w 6742953"/>
              <a:gd name="connsiteY3" fmla="*/ 3568316 h 3568316"/>
              <a:gd name="connsiteX4" fmla="*/ 1493391 w 6742953"/>
              <a:gd name="connsiteY4" fmla="*/ 9988 h 3568316"/>
              <a:gd name="connsiteX0" fmla="*/ 0 w 7583653"/>
              <a:gd name="connsiteY0" fmla="*/ 4268 h 3568316"/>
              <a:gd name="connsiteX1" fmla="*/ 7582068 w 7583653"/>
              <a:gd name="connsiteY1" fmla="*/ 0 h 3568316"/>
              <a:gd name="connsiteX2" fmla="*/ 7583653 w 7583653"/>
              <a:gd name="connsiteY2" fmla="*/ 1517924 h 3568316"/>
              <a:gd name="connsiteX3" fmla="*/ 840700 w 7583653"/>
              <a:gd name="connsiteY3" fmla="*/ 3568316 h 3568316"/>
              <a:gd name="connsiteX4" fmla="*/ 0 w 7583653"/>
              <a:gd name="connsiteY4" fmla="*/ 4268 h 3568316"/>
              <a:gd name="connsiteX0" fmla="*/ 0 w 7600816"/>
              <a:gd name="connsiteY0" fmla="*/ 4268 h 3568316"/>
              <a:gd name="connsiteX1" fmla="*/ 7582068 w 7600816"/>
              <a:gd name="connsiteY1" fmla="*/ 0 h 3568316"/>
              <a:gd name="connsiteX2" fmla="*/ 7600816 w 7600816"/>
              <a:gd name="connsiteY2" fmla="*/ 722766 h 3568316"/>
              <a:gd name="connsiteX3" fmla="*/ 840700 w 7600816"/>
              <a:gd name="connsiteY3" fmla="*/ 3568316 h 3568316"/>
              <a:gd name="connsiteX4" fmla="*/ 0 w 7600816"/>
              <a:gd name="connsiteY4" fmla="*/ 4268 h 3568316"/>
              <a:gd name="connsiteX0" fmla="*/ 0 w 7600816"/>
              <a:gd name="connsiteY0" fmla="*/ 4268 h 2298352"/>
              <a:gd name="connsiteX1" fmla="*/ 7582068 w 7600816"/>
              <a:gd name="connsiteY1" fmla="*/ 0 h 2298352"/>
              <a:gd name="connsiteX2" fmla="*/ 7600816 w 7600816"/>
              <a:gd name="connsiteY2" fmla="*/ 722766 h 2298352"/>
              <a:gd name="connsiteX3" fmla="*/ 726284 w 7600816"/>
              <a:gd name="connsiteY3" fmla="*/ 2298352 h 2298352"/>
              <a:gd name="connsiteX4" fmla="*/ 0 w 7600816"/>
              <a:gd name="connsiteY4" fmla="*/ 4268 h 2298352"/>
              <a:gd name="connsiteX0" fmla="*/ 0 w 7480679"/>
              <a:gd name="connsiteY0" fmla="*/ 15709 h 2298352"/>
              <a:gd name="connsiteX1" fmla="*/ 7461931 w 7480679"/>
              <a:gd name="connsiteY1" fmla="*/ 0 h 2298352"/>
              <a:gd name="connsiteX2" fmla="*/ 7480679 w 7480679"/>
              <a:gd name="connsiteY2" fmla="*/ 722766 h 2298352"/>
              <a:gd name="connsiteX3" fmla="*/ 606147 w 7480679"/>
              <a:gd name="connsiteY3" fmla="*/ 2298352 h 2298352"/>
              <a:gd name="connsiteX4" fmla="*/ 0 w 7480679"/>
              <a:gd name="connsiteY4" fmla="*/ 15709 h 2298352"/>
              <a:gd name="connsiteX0" fmla="*/ 0 w 7462842"/>
              <a:gd name="connsiteY0" fmla="*/ 322367 h 2605010"/>
              <a:gd name="connsiteX1" fmla="*/ 7461931 w 7462842"/>
              <a:gd name="connsiteY1" fmla="*/ 306658 h 2605010"/>
              <a:gd name="connsiteX2" fmla="*/ 7457796 w 7462842"/>
              <a:gd name="connsiteY2" fmla="*/ 342956 h 2605010"/>
              <a:gd name="connsiteX3" fmla="*/ 606147 w 7462842"/>
              <a:gd name="connsiteY3" fmla="*/ 2605010 h 2605010"/>
              <a:gd name="connsiteX4" fmla="*/ 0 w 7462842"/>
              <a:gd name="connsiteY4" fmla="*/ 322367 h 260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842" h="2605010">
                <a:moveTo>
                  <a:pt x="0" y="322367"/>
                </a:moveTo>
                <a:lnTo>
                  <a:pt x="7461931" y="306658"/>
                </a:lnTo>
                <a:cubicBezTo>
                  <a:pt x="7466273" y="1480031"/>
                  <a:pt x="7453454" y="-830417"/>
                  <a:pt x="7457796" y="342956"/>
                </a:cubicBezTo>
                <a:lnTo>
                  <a:pt x="606147" y="2605010"/>
                </a:lnTo>
                <a:lnTo>
                  <a:pt x="0" y="322367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9" name="Parallelogram 8"/>
          <p:cNvSpPr/>
          <p:nvPr userDrawn="1"/>
        </p:nvSpPr>
        <p:spPr>
          <a:xfrm flipH="1">
            <a:off x="2230557" y="-12899"/>
            <a:ext cx="2136056" cy="6889433"/>
          </a:xfrm>
          <a:prstGeom prst="parallelogram">
            <a:avLst>
              <a:gd name="adj" fmla="val 86371"/>
            </a:avLst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2215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/4 Color + Title + Log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790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25799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93343" y="4861042"/>
            <a:ext cx="2753396" cy="1560175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" name="Picture 1" descr="SHP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8" y="451291"/>
            <a:ext cx="1633730" cy="664041"/>
          </a:xfrm>
          <a:prstGeom prst="rect">
            <a:avLst/>
          </a:prstGeom>
        </p:spPr>
      </p:pic>
      <p:sp>
        <p:nvSpPr>
          <p:cNvPr id="6" name="Rectangle 3"/>
          <p:cNvSpPr/>
          <p:nvPr userDrawn="1"/>
        </p:nvSpPr>
        <p:spPr>
          <a:xfrm>
            <a:off x="3756013" y="1"/>
            <a:ext cx="8436709" cy="1641075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561778 w 6800423"/>
              <a:gd name="connsiteY0" fmla="*/ 0 h 4125812"/>
              <a:gd name="connsiteX1" fmla="*/ 6800423 w 6800423"/>
              <a:gd name="connsiteY1" fmla="*/ 0 h 4125812"/>
              <a:gd name="connsiteX2" fmla="*/ 6800423 w 6800423"/>
              <a:gd name="connsiteY2" fmla="*/ 4125812 h 4125812"/>
              <a:gd name="connsiteX3" fmla="*/ 0 w 6800423"/>
              <a:gd name="connsiteY3" fmla="*/ 2521874 h 4125812"/>
              <a:gd name="connsiteX4" fmla="*/ 1561778 w 6800423"/>
              <a:gd name="connsiteY4" fmla="*/ 0 h 4125812"/>
              <a:gd name="connsiteX0" fmla="*/ 1561778 w 6800423"/>
              <a:gd name="connsiteY0" fmla="*/ 0 h 2521874"/>
              <a:gd name="connsiteX1" fmla="*/ 6800423 w 6800423"/>
              <a:gd name="connsiteY1" fmla="*/ 0 h 2521874"/>
              <a:gd name="connsiteX2" fmla="*/ 6794702 w 6800423"/>
              <a:gd name="connsiteY2" fmla="*/ 2278071 h 2521874"/>
              <a:gd name="connsiteX3" fmla="*/ 0 w 6800423"/>
              <a:gd name="connsiteY3" fmla="*/ 2521874 h 2521874"/>
              <a:gd name="connsiteX4" fmla="*/ 1561778 w 6800423"/>
              <a:gd name="connsiteY4" fmla="*/ 0 h 2521874"/>
              <a:gd name="connsiteX0" fmla="*/ 0 w 7492644"/>
              <a:gd name="connsiteY0" fmla="*/ 0 h 2539036"/>
              <a:gd name="connsiteX1" fmla="*/ 7492644 w 7492644"/>
              <a:gd name="connsiteY1" fmla="*/ 17162 h 2539036"/>
              <a:gd name="connsiteX2" fmla="*/ 7486923 w 7492644"/>
              <a:gd name="connsiteY2" fmla="*/ 2295233 h 2539036"/>
              <a:gd name="connsiteX3" fmla="*/ 692221 w 7492644"/>
              <a:gd name="connsiteY3" fmla="*/ 2539036 h 2539036"/>
              <a:gd name="connsiteX4" fmla="*/ 0 w 7492644"/>
              <a:gd name="connsiteY4" fmla="*/ 0 h 2539036"/>
              <a:gd name="connsiteX0" fmla="*/ 0 w 7492644"/>
              <a:gd name="connsiteY0" fmla="*/ 0 h 2295233"/>
              <a:gd name="connsiteX1" fmla="*/ 7492644 w 7492644"/>
              <a:gd name="connsiteY1" fmla="*/ 17162 h 2295233"/>
              <a:gd name="connsiteX2" fmla="*/ 7486923 w 7492644"/>
              <a:gd name="connsiteY2" fmla="*/ 2295233 h 2295233"/>
              <a:gd name="connsiteX3" fmla="*/ 526318 w 7492644"/>
              <a:gd name="connsiteY3" fmla="*/ 1938377 h 2295233"/>
              <a:gd name="connsiteX4" fmla="*/ 0 w 7492644"/>
              <a:gd name="connsiteY4" fmla="*/ 0 h 2295233"/>
              <a:gd name="connsiteX0" fmla="*/ 0 w 7492644"/>
              <a:gd name="connsiteY0" fmla="*/ 0 h 1938377"/>
              <a:gd name="connsiteX1" fmla="*/ 7492644 w 7492644"/>
              <a:gd name="connsiteY1" fmla="*/ 17162 h 1938377"/>
              <a:gd name="connsiteX2" fmla="*/ 7486923 w 7492644"/>
              <a:gd name="connsiteY2" fmla="*/ 1677412 h 1938377"/>
              <a:gd name="connsiteX3" fmla="*/ 526318 w 7492644"/>
              <a:gd name="connsiteY3" fmla="*/ 1938377 h 1938377"/>
              <a:gd name="connsiteX4" fmla="*/ 0 w 7492644"/>
              <a:gd name="connsiteY4" fmla="*/ 0 h 1938377"/>
              <a:gd name="connsiteX0" fmla="*/ 0 w 7492644"/>
              <a:gd name="connsiteY0" fmla="*/ 0 h 1677412"/>
              <a:gd name="connsiteX1" fmla="*/ 7492644 w 7492644"/>
              <a:gd name="connsiteY1" fmla="*/ 17162 h 1677412"/>
              <a:gd name="connsiteX2" fmla="*/ 7486923 w 7492644"/>
              <a:gd name="connsiteY2" fmla="*/ 1677412 h 1677412"/>
              <a:gd name="connsiteX3" fmla="*/ 371856 w 7492644"/>
              <a:gd name="connsiteY3" fmla="*/ 1303395 h 1677412"/>
              <a:gd name="connsiteX4" fmla="*/ 0 w 7492644"/>
              <a:gd name="connsiteY4" fmla="*/ 0 h 1677412"/>
              <a:gd name="connsiteX0" fmla="*/ 0 w 7498364"/>
              <a:gd name="connsiteY0" fmla="*/ 0 h 1303395"/>
              <a:gd name="connsiteX1" fmla="*/ 7492644 w 7498364"/>
              <a:gd name="connsiteY1" fmla="*/ 17162 h 1303395"/>
              <a:gd name="connsiteX2" fmla="*/ 7498364 w 7498364"/>
              <a:gd name="connsiteY2" fmla="*/ 836490 h 1303395"/>
              <a:gd name="connsiteX3" fmla="*/ 371856 w 7498364"/>
              <a:gd name="connsiteY3" fmla="*/ 1303395 h 1303395"/>
              <a:gd name="connsiteX4" fmla="*/ 0 w 7498364"/>
              <a:gd name="connsiteY4" fmla="*/ 0 h 1303395"/>
              <a:gd name="connsiteX0" fmla="*/ 0 w 7498364"/>
              <a:gd name="connsiteY0" fmla="*/ 0 h 836490"/>
              <a:gd name="connsiteX1" fmla="*/ 7492644 w 7498364"/>
              <a:gd name="connsiteY1" fmla="*/ 17162 h 836490"/>
              <a:gd name="connsiteX2" fmla="*/ 7498364 w 7498364"/>
              <a:gd name="connsiteY2" fmla="*/ 836490 h 836490"/>
              <a:gd name="connsiteX3" fmla="*/ 17166 w 7498364"/>
              <a:gd name="connsiteY3" fmla="*/ 10548 h 836490"/>
              <a:gd name="connsiteX4" fmla="*/ 0 w 7498364"/>
              <a:gd name="connsiteY4" fmla="*/ 0 h 836490"/>
              <a:gd name="connsiteX0" fmla="*/ 0 w 7492646"/>
              <a:gd name="connsiteY0" fmla="*/ 0 h 1230806"/>
              <a:gd name="connsiteX1" fmla="*/ 7492644 w 7492646"/>
              <a:gd name="connsiteY1" fmla="*/ 17162 h 1230806"/>
              <a:gd name="connsiteX2" fmla="*/ 6326911 w 7492646"/>
              <a:gd name="connsiteY2" fmla="*/ 1230806 h 1230806"/>
              <a:gd name="connsiteX3" fmla="*/ 17166 w 7492646"/>
              <a:gd name="connsiteY3" fmla="*/ 10548 h 1230806"/>
              <a:gd name="connsiteX4" fmla="*/ 0 w 7492646"/>
              <a:gd name="connsiteY4" fmla="*/ 0 h 1230806"/>
              <a:gd name="connsiteX0" fmla="*/ 0 w 6327532"/>
              <a:gd name="connsiteY0" fmla="*/ 0 h 1230806"/>
              <a:gd name="connsiteX1" fmla="*/ 6326991 w 6327532"/>
              <a:gd name="connsiteY1" fmla="*/ 11363 h 1230806"/>
              <a:gd name="connsiteX2" fmla="*/ 6326911 w 6327532"/>
              <a:gd name="connsiteY2" fmla="*/ 1230806 h 1230806"/>
              <a:gd name="connsiteX3" fmla="*/ 17166 w 6327532"/>
              <a:gd name="connsiteY3" fmla="*/ 10548 h 1230806"/>
              <a:gd name="connsiteX4" fmla="*/ 0 w 6327532"/>
              <a:gd name="connsiteY4" fmla="*/ 0 h 12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532" h="1230806">
                <a:moveTo>
                  <a:pt x="0" y="0"/>
                </a:moveTo>
                <a:lnTo>
                  <a:pt x="6326991" y="11363"/>
                </a:lnTo>
                <a:cubicBezTo>
                  <a:pt x="6328898" y="284472"/>
                  <a:pt x="6325004" y="957697"/>
                  <a:pt x="6326911" y="1230806"/>
                </a:cubicBezTo>
                <a:lnTo>
                  <a:pt x="17166" y="105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2245277" y="-425656"/>
            <a:ext cx="9950456" cy="3473347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1493391 w 6754395"/>
              <a:gd name="connsiteY0" fmla="*/ 9988 h 3568316"/>
              <a:gd name="connsiteX1" fmla="*/ 6741368 w 6754395"/>
              <a:gd name="connsiteY1" fmla="*/ 0 h 3568316"/>
              <a:gd name="connsiteX2" fmla="*/ 6754395 w 6754395"/>
              <a:gd name="connsiteY2" fmla="*/ 3520120 h 3568316"/>
              <a:gd name="connsiteX3" fmla="*/ 0 w 6754395"/>
              <a:gd name="connsiteY3" fmla="*/ 3568316 h 3568316"/>
              <a:gd name="connsiteX4" fmla="*/ 1493391 w 6754395"/>
              <a:gd name="connsiteY4" fmla="*/ 9988 h 3568316"/>
              <a:gd name="connsiteX0" fmla="*/ 1493391 w 6742953"/>
              <a:gd name="connsiteY0" fmla="*/ 9988 h 3568316"/>
              <a:gd name="connsiteX1" fmla="*/ 6741368 w 6742953"/>
              <a:gd name="connsiteY1" fmla="*/ 0 h 3568316"/>
              <a:gd name="connsiteX2" fmla="*/ 6742953 w 6742953"/>
              <a:gd name="connsiteY2" fmla="*/ 1517924 h 3568316"/>
              <a:gd name="connsiteX3" fmla="*/ 0 w 6742953"/>
              <a:gd name="connsiteY3" fmla="*/ 3568316 h 3568316"/>
              <a:gd name="connsiteX4" fmla="*/ 1493391 w 6742953"/>
              <a:gd name="connsiteY4" fmla="*/ 9988 h 3568316"/>
              <a:gd name="connsiteX0" fmla="*/ 0 w 7583653"/>
              <a:gd name="connsiteY0" fmla="*/ 4268 h 3568316"/>
              <a:gd name="connsiteX1" fmla="*/ 7582068 w 7583653"/>
              <a:gd name="connsiteY1" fmla="*/ 0 h 3568316"/>
              <a:gd name="connsiteX2" fmla="*/ 7583653 w 7583653"/>
              <a:gd name="connsiteY2" fmla="*/ 1517924 h 3568316"/>
              <a:gd name="connsiteX3" fmla="*/ 840700 w 7583653"/>
              <a:gd name="connsiteY3" fmla="*/ 3568316 h 3568316"/>
              <a:gd name="connsiteX4" fmla="*/ 0 w 7583653"/>
              <a:gd name="connsiteY4" fmla="*/ 4268 h 3568316"/>
              <a:gd name="connsiteX0" fmla="*/ 0 w 7600816"/>
              <a:gd name="connsiteY0" fmla="*/ 4268 h 3568316"/>
              <a:gd name="connsiteX1" fmla="*/ 7582068 w 7600816"/>
              <a:gd name="connsiteY1" fmla="*/ 0 h 3568316"/>
              <a:gd name="connsiteX2" fmla="*/ 7600816 w 7600816"/>
              <a:gd name="connsiteY2" fmla="*/ 722766 h 3568316"/>
              <a:gd name="connsiteX3" fmla="*/ 840700 w 7600816"/>
              <a:gd name="connsiteY3" fmla="*/ 3568316 h 3568316"/>
              <a:gd name="connsiteX4" fmla="*/ 0 w 7600816"/>
              <a:gd name="connsiteY4" fmla="*/ 4268 h 3568316"/>
              <a:gd name="connsiteX0" fmla="*/ 0 w 7600816"/>
              <a:gd name="connsiteY0" fmla="*/ 4268 h 2298352"/>
              <a:gd name="connsiteX1" fmla="*/ 7582068 w 7600816"/>
              <a:gd name="connsiteY1" fmla="*/ 0 h 2298352"/>
              <a:gd name="connsiteX2" fmla="*/ 7600816 w 7600816"/>
              <a:gd name="connsiteY2" fmla="*/ 722766 h 2298352"/>
              <a:gd name="connsiteX3" fmla="*/ 726284 w 7600816"/>
              <a:gd name="connsiteY3" fmla="*/ 2298352 h 2298352"/>
              <a:gd name="connsiteX4" fmla="*/ 0 w 7600816"/>
              <a:gd name="connsiteY4" fmla="*/ 4268 h 2298352"/>
              <a:gd name="connsiteX0" fmla="*/ 0 w 7480679"/>
              <a:gd name="connsiteY0" fmla="*/ 15709 h 2298352"/>
              <a:gd name="connsiteX1" fmla="*/ 7461931 w 7480679"/>
              <a:gd name="connsiteY1" fmla="*/ 0 h 2298352"/>
              <a:gd name="connsiteX2" fmla="*/ 7480679 w 7480679"/>
              <a:gd name="connsiteY2" fmla="*/ 722766 h 2298352"/>
              <a:gd name="connsiteX3" fmla="*/ 606147 w 7480679"/>
              <a:gd name="connsiteY3" fmla="*/ 2298352 h 2298352"/>
              <a:gd name="connsiteX4" fmla="*/ 0 w 7480679"/>
              <a:gd name="connsiteY4" fmla="*/ 15709 h 2298352"/>
              <a:gd name="connsiteX0" fmla="*/ 0 w 7462842"/>
              <a:gd name="connsiteY0" fmla="*/ 322367 h 2605010"/>
              <a:gd name="connsiteX1" fmla="*/ 7461931 w 7462842"/>
              <a:gd name="connsiteY1" fmla="*/ 306658 h 2605010"/>
              <a:gd name="connsiteX2" fmla="*/ 7457796 w 7462842"/>
              <a:gd name="connsiteY2" fmla="*/ 342956 h 2605010"/>
              <a:gd name="connsiteX3" fmla="*/ 606147 w 7462842"/>
              <a:gd name="connsiteY3" fmla="*/ 2605010 h 2605010"/>
              <a:gd name="connsiteX4" fmla="*/ 0 w 7462842"/>
              <a:gd name="connsiteY4" fmla="*/ 322367 h 260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842" h="2605010">
                <a:moveTo>
                  <a:pt x="0" y="322367"/>
                </a:moveTo>
                <a:lnTo>
                  <a:pt x="7461931" y="306658"/>
                </a:lnTo>
                <a:cubicBezTo>
                  <a:pt x="7466273" y="1480031"/>
                  <a:pt x="7453454" y="-830417"/>
                  <a:pt x="7457796" y="342956"/>
                </a:cubicBezTo>
                <a:lnTo>
                  <a:pt x="606147" y="2605010"/>
                </a:lnTo>
                <a:lnTo>
                  <a:pt x="0" y="322367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1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/4 Color + 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790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25799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93343" y="4861042"/>
            <a:ext cx="2753396" cy="1560175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Rectangle 3"/>
          <p:cNvSpPr/>
          <p:nvPr userDrawn="1"/>
        </p:nvSpPr>
        <p:spPr>
          <a:xfrm>
            <a:off x="3756013" y="1"/>
            <a:ext cx="8436709" cy="1641075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561778 w 6800423"/>
              <a:gd name="connsiteY0" fmla="*/ 0 h 4125812"/>
              <a:gd name="connsiteX1" fmla="*/ 6800423 w 6800423"/>
              <a:gd name="connsiteY1" fmla="*/ 0 h 4125812"/>
              <a:gd name="connsiteX2" fmla="*/ 6800423 w 6800423"/>
              <a:gd name="connsiteY2" fmla="*/ 4125812 h 4125812"/>
              <a:gd name="connsiteX3" fmla="*/ 0 w 6800423"/>
              <a:gd name="connsiteY3" fmla="*/ 2521874 h 4125812"/>
              <a:gd name="connsiteX4" fmla="*/ 1561778 w 6800423"/>
              <a:gd name="connsiteY4" fmla="*/ 0 h 4125812"/>
              <a:gd name="connsiteX0" fmla="*/ 1561778 w 6800423"/>
              <a:gd name="connsiteY0" fmla="*/ 0 h 2521874"/>
              <a:gd name="connsiteX1" fmla="*/ 6800423 w 6800423"/>
              <a:gd name="connsiteY1" fmla="*/ 0 h 2521874"/>
              <a:gd name="connsiteX2" fmla="*/ 6794702 w 6800423"/>
              <a:gd name="connsiteY2" fmla="*/ 2278071 h 2521874"/>
              <a:gd name="connsiteX3" fmla="*/ 0 w 6800423"/>
              <a:gd name="connsiteY3" fmla="*/ 2521874 h 2521874"/>
              <a:gd name="connsiteX4" fmla="*/ 1561778 w 6800423"/>
              <a:gd name="connsiteY4" fmla="*/ 0 h 2521874"/>
              <a:gd name="connsiteX0" fmla="*/ 0 w 7492644"/>
              <a:gd name="connsiteY0" fmla="*/ 0 h 2539036"/>
              <a:gd name="connsiteX1" fmla="*/ 7492644 w 7492644"/>
              <a:gd name="connsiteY1" fmla="*/ 17162 h 2539036"/>
              <a:gd name="connsiteX2" fmla="*/ 7486923 w 7492644"/>
              <a:gd name="connsiteY2" fmla="*/ 2295233 h 2539036"/>
              <a:gd name="connsiteX3" fmla="*/ 692221 w 7492644"/>
              <a:gd name="connsiteY3" fmla="*/ 2539036 h 2539036"/>
              <a:gd name="connsiteX4" fmla="*/ 0 w 7492644"/>
              <a:gd name="connsiteY4" fmla="*/ 0 h 2539036"/>
              <a:gd name="connsiteX0" fmla="*/ 0 w 7492644"/>
              <a:gd name="connsiteY0" fmla="*/ 0 h 2295233"/>
              <a:gd name="connsiteX1" fmla="*/ 7492644 w 7492644"/>
              <a:gd name="connsiteY1" fmla="*/ 17162 h 2295233"/>
              <a:gd name="connsiteX2" fmla="*/ 7486923 w 7492644"/>
              <a:gd name="connsiteY2" fmla="*/ 2295233 h 2295233"/>
              <a:gd name="connsiteX3" fmla="*/ 526318 w 7492644"/>
              <a:gd name="connsiteY3" fmla="*/ 1938377 h 2295233"/>
              <a:gd name="connsiteX4" fmla="*/ 0 w 7492644"/>
              <a:gd name="connsiteY4" fmla="*/ 0 h 2295233"/>
              <a:gd name="connsiteX0" fmla="*/ 0 w 7492644"/>
              <a:gd name="connsiteY0" fmla="*/ 0 h 1938377"/>
              <a:gd name="connsiteX1" fmla="*/ 7492644 w 7492644"/>
              <a:gd name="connsiteY1" fmla="*/ 17162 h 1938377"/>
              <a:gd name="connsiteX2" fmla="*/ 7486923 w 7492644"/>
              <a:gd name="connsiteY2" fmla="*/ 1677412 h 1938377"/>
              <a:gd name="connsiteX3" fmla="*/ 526318 w 7492644"/>
              <a:gd name="connsiteY3" fmla="*/ 1938377 h 1938377"/>
              <a:gd name="connsiteX4" fmla="*/ 0 w 7492644"/>
              <a:gd name="connsiteY4" fmla="*/ 0 h 1938377"/>
              <a:gd name="connsiteX0" fmla="*/ 0 w 7492644"/>
              <a:gd name="connsiteY0" fmla="*/ 0 h 1677412"/>
              <a:gd name="connsiteX1" fmla="*/ 7492644 w 7492644"/>
              <a:gd name="connsiteY1" fmla="*/ 17162 h 1677412"/>
              <a:gd name="connsiteX2" fmla="*/ 7486923 w 7492644"/>
              <a:gd name="connsiteY2" fmla="*/ 1677412 h 1677412"/>
              <a:gd name="connsiteX3" fmla="*/ 371856 w 7492644"/>
              <a:gd name="connsiteY3" fmla="*/ 1303395 h 1677412"/>
              <a:gd name="connsiteX4" fmla="*/ 0 w 7492644"/>
              <a:gd name="connsiteY4" fmla="*/ 0 h 1677412"/>
              <a:gd name="connsiteX0" fmla="*/ 0 w 7498364"/>
              <a:gd name="connsiteY0" fmla="*/ 0 h 1303395"/>
              <a:gd name="connsiteX1" fmla="*/ 7492644 w 7498364"/>
              <a:gd name="connsiteY1" fmla="*/ 17162 h 1303395"/>
              <a:gd name="connsiteX2" fmla="*/ 7498364 w 7498364"/>
              <a:gd name="connsiteY2" fmla="*/ 836490 h 1303395"/>
              <a:gd name="connsiteX3" fmla="*/ 371856 w 7498364"/>
              <a:gd name="connsiteY3" fmla="*/ 1303395 h 1303395"/>
              <a:gd name="connsiteX4" fmla="*/ 0 w 7498364"/>
              <a:gd name="connsiteY4" fmla="*/ 0 h 1303395"/>
              <a:gd name="connsiteX0" fmla="*/ 0 w 7498364"/>
              <a:gd name="connsiteY0" fmla="*/ 0 h 836490"/>
              <a:gd name="connsiteX1" fmla="*/ 7492644 w 7498364"/>
              <a:gd name="connsiteY1" fmla="*/ 17162 h 836490"/>
              <a:gd name="connsiteX2" fmla="*/ 7498364 w 7498364"/>
              <a:gd name="connsiteY2" fmla="*/ 836490 h 836490"/>
              <a:gd name="connsiteX3" fmla="*/ 17166 w 7498364"/>
              <a:gd name="connsiteY3" fmla="*/ 10548 h 836490"/>
              <a:gd name="connsiteX4" fmla="*/ 0 w 7498364"/>
              <a:gd name="connsiteY4" fmla="*/ 0 h 836490"/>
              <a:gd name="connsiteX0" fmla="*/ 0 w 7492646"/>
              <a:gd name="connsiteY0" fmla="*/ 0 h 1230806"/>
              <a:gd name="connsiteX1" fmla="*/ 7492644 w 7492646"/>
              <a:gd name="connsiteY1" fmla="*/ 17162 h 1230806"/>
              <a:gd name="connsiteX2" fmla="*/ 6326911 w 7492646"/>
              <a:gd name="connsiteY2" fmla="*/ 1230806 h 1230806"/>
              <a:gd name="connsiteX3" fmla="*/ 17166 w 7492646"/>
              <a:gd name="connsiteY3" fmla="*/ 10548 h 1230806"/>
              <a:gd name="connsiteX4" fmla="*/ 0 w 7492646"/>
              <a:gd name="connsiteY4" fmla="*/ 0 h 1230806"/>
              <a:gd name="connsiteX0" fmla="*/ 0 w 6327532"/>
              <a:gd name="connsiteY0" fmla="*/ 0 h 1230806"/>
              <a:gd name="connsiteX1" fmla="*/ 6326991 w 6327532"/>
              <a:gd name="connsiteY1" fmla="*/ 11363 h 1230806"/>
              <a:gd name="connsiteX2" fmla="*/ 6326911 w 6327532"/>
              <a:gd name="connsiteY2" fmla="*/ 1230806 h 1230806"/>
              <a:gd name="connsiteX3" fmla="*/ 17166 w 6327532"/>
              <a:gd name="connsiteY3" fmla="*/ 10548 h 1230806"/>
              <a:gd name="connsiteX4" fmla="*/ 0 w 6327532"/>
              <a:gd name="connsiteY4" fmla="*/ 0 h 12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532" h="1230806">
                <a:moveTo>
                  <a:pt x="0" y="0"/>
                </a:moveTo>
                <a:lnTo>
                  <a:pt x="6326991" y="11363"/>
                </a:lnTo>
                <a:cubicBezTo>
                  <a:pt x="6328898" y="284472"/>
                  <a:pt x="6325004" y="957697"/>
                  <a:pt x="6326911" y="1230806"/>
                </a:cubicBezTo>
                <a:lnTo>
                  <a:pt x="17166" y="105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2245277" y="-425656"/>
            <a:ext cx="9950456" cy="3473347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1493391 w 6754395"/>
              <a:gd name="connsiteY0" fmla="*/ 9988 h 3568316"/>
              <a:gd name="connsiteX1" fmla="*/ 6741368 w 6754395"/>
              <a:gd name="connsiteY1" fmla="*/ 0 h 3568316"/>
              <a:gd name="connsiteX2" fmla="*/ 6754395 w 6754395"/>
              <a:gd name="connsiteY2" fmla="*/ 3520120 h 3568316"/>
              <a:gd name="connsiteX3" fmla="*/ 0 w 6754395"/>
              <a:gd name="connsiteY3" fmla="*/ 3568316 h 3568316"/>
              <a:gd name="connsiteX4" fmla="*/ 1493391 w 6754395"/>
              <a:gd name="connsiteY4" fmla="*/ 9988 h 3568316"/>
              <a:gd name="connsiteX0" fmla="*/ 1493391 w 6742953"/>
              <a:gd name="connsiteY0" fmla="*/ 9988 h 3568316"/>
              <a:gd name="connsiteX1" fmla="*/ 6741368 w 6742953"/>
              <a:gd name="connsiteY1" fmla="*/ 0 h 3568316"/>
              <a:gd name="connsiteX2" fmla="*/ 6742953 w 6742953"/>
              <a:gd name="connsiteY2" fmla="*/ 1517924 h 3568316"/>
              <a:gd name="connsiteX3" fmla="*/ 0 w 6742953"/>
              <a:gd name="connsiteY3" fmla="*/ 3568316 h 3568316"/>
              <a:gd name="connsiteX4" fmla="*/ 1493391 w 6742953"/>
              <a:gd name="connsiteY4" fmla="*/ 9988 h 3568316"/>
              <a:gd name="connsiteX0" fmla="*/ 0 w 7583653"/>
              <a:gd name="connsiteY0" fmla="*/ 4268 h 3568316"/>
              <a:gd name="connsiteX1" fmla="*/ 7582068 w 7583653"/>
              <a:gd name="connsiteY1" fmla="*/ 0 h 3568316"/>
              <a:gd name="connsiteX2" fmla="*/ 7583653 w 7583653"/>
              <a:gd name="connsiteY2" fmla="*/ 1517924 h 3568316"/>
              <a:gd name="connsiteX3" fmla="*/ 840700 w 7583653"/>
              <a:gd name="connsiteY3" fmla="*/ 3568316 h 3568316"/>
              <a:gd name="connsiteX4" fmla="*/ 0 w 7583653"/>
              <a:gd name="connsiteY4" fmla="*/ 4268 h 3568316"/>
              <a:gd name="connsiteX0" fmla="*/ 0 w 7600816"/>
              <a:gd name="connsiteY0" fmla="*/ 4268 h 3568316"/>
              <a:gd name="connsiteX1" fmla="*/ 7582068 w 7600816"/>
              <a:gd name="connsiteY1" fmla="*/ 0 h 3568316"/>
              <a:gd name="connsiteX2" fmla="*/ 7600816 w 7600816"/>
              <a:gd name="connsiteY2" fmla="*/ 722766 h 3568316"/>
              <a:gd name="connsiteX3" fmla="*/ 840700 w 7600816"/>
              <a:gd name="connsiteY3" fmla="*/ 3568316 h 3568316"/>
              <a:gd name="connsiteX4" fmla="*/ 0 w 7600816"/>
              <a:gd name="connsiteY4" fmla="*/ 4268 h 3568316"/>
              <a:gd name="connsiteX0" fmla="*/ 0 w 7600816"/>
              <a:gd name="connsiteY0" fmla="*/ 4268 h 2298352"/>
              <a:gd name="connsiteX1" fmla="*/ 7582068 w 7600816"/>
              <a:gd name="connsiteY1" fmla="*/ 0 h 2298352"/>
              <a:gd name="connsiteX2" fmla="*/ 7600816 w 7600816"/>
              <a:gd name="connsiteY2" fmla="*/ 722766 h 2298352"/>
              <a:gd name="connsiteX3" fmla="*/ 726284 w 7600816"/>
              <a:gd name="connsiteY3" fmla="*/ 2298352 h 2298352"/>
              <a:gd name="connsiteX4" fmla="*/ 0 w 7600816"/>
              <a:gd name="connsiteY4" fmla="*/ 4268 h 2298352"/>
              <a:gd name="connsiteX0" fmla="*/ 0 w 7480679"/>
              <a:gd name="connsiteY0" fmla="*/ 15709 h 2298352"/>
              <a:gd name="connsiteX1" fmla="*/ 7461931 w 7480679"/>
              <a:gd name="connsiteY1" fmla="*/ 0 h 2298352"/>
              <a:gd name="connsiteX2" fmla="*/ 7480679 w 7480679"/>
              <a:gd name="connsiteY2" fmla="*/ 722766 h 2298352"/>
              <a:gd name="connsiteX3" fmla="*/ 606147 w 7480679"/>
              <a:gd name="connsiteY3" fmla="*/ 2298352 h 2298352"/>
              <a:gd name="connsiteX4" fmla="*/ 0 w 7480679"/>
              <a:gd name="connsiteY4" fmla="*/ 15709 h 2298352"/>
              <a:gd name="connsiteX0" fmla="*/ 0 w 7462842"/>
              <a:gd name="connsiteY0" fmla="*/ 322367 h 2605010"/>
              <a:gd name="connsiteX1" fmla="*/ 7461931 w 7462842"/>
              <a:gd name="connsiteY1" fmla="*/ 306658 h 2605010"/>
              <a:gd name="connsiteX2" fmla="*/ 7457796 w 7462842"/>
              <a:gd name="connsiteY2" fmla="*/ 342956 h 2605010"/>
              <a:gd name="connsiteX3" fmla="*/ 606147 w 7462842"/>
              <a:gd name="connsiteY3" fmla="*/ 2605010 h 2605010"/>
              <a:gd name="connsiteX4" fmla="*/ 0 w 7462842"/>
              <a:gd name="connsiteY4" fmla="*/ 322367 h 260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842" h="2605010">
                <a:moveTo>
                  <a:pt x="0" y="322367"/>
                </a:moveTo>
                <a:lnTo>
                  <a:pt x="7461931" y="306658"/>
                </a:lnTo>
                <a:cubicBezTo>
                  <a:pt x="7466273" y="1480031"/>
                  <a:pt x="7453454" y="-830417"/>
                  <a:pt x="7457796" y="342956"/>
                </a:cubicBezTo>
                <a:lnTo>
                  <a:pt x="606147" y="2605010"/>
                </a:lnTo>
                <a:lnTo>
                  <a:pt x="0" y="322367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756014" y="6414026"/>
            <a:ext cx="7934637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1" name="Picture 10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4457789" y="6489896"/>
            <a:ext cx="924892" cy="304799"/>
          </a:xfrm>
          <a:prstGeom prst="rect">
            <a:avLst/>
          </a:prstGeom>
        </p:spPr>
      </p:pic>
      <p:sp>
        <p:nvSpPr>
          <p:cNvPr id="9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1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Color + Title +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790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25799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93343" y="4861042"/>
            <a:ext cx="2753396" cy="1560175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Rectangle 3"/>
          <p:cNvSpPr/>
          <p:nvPr userDrawn="1"/>
        </p:nvSpPr>
        <p:spPr>
          <a:xfrm>
            <a:off x="3756013" y="1"/>
            <a:ext cx="8436709" cy="1641075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561778 w 6800423"/>
              <a:gd name="connsiteY0" fmla="*/ 0 h 4125812"/>
              <a:gd name="connsiteX1" fmla="*/ 6800423 w 6800423"/>
              <a:gd name="connsiteY1" fmla="*/ 0 h 4125812"/>
              <a:gd name="connsiteX2" fmla="*/ 6800423 w 6800423"/>
              <a:gd name="connsiteY2" fmla="*/ 4125812 h 4125812"/>
              <a:gd name="connsiteX3" fmla="*/ 0 w 6800423"/>
              <a:gd name="connsiteY3" fmla="*/ 2521874 h 4125812"/>
              <a:gd name="connsiteX4" fmla="*/ 1561778 w 6800423"/>
              <a:gd name="connsiteY4" fmla="*/ 0 h 4125812"/>
              <a:gd name="connsiteX0" fmla="*/ 1561778 w 6800423"/>
              <a:gd name="connsiteY0" fmla="*/ 0 h 2521874"/>
              <a:gd name="connsiteX1" fmla="*/ 6800423 w 6800423"/>
              <a:gd name="connsiteY1" fmla="*/ 0 h 2521874"/>
              <a:gd name="connsiteX2" fmla="*/ 6794702 w 6800423"/>
              <a:gd name="connsiteY2" fmla="*/ 2278071 h 2521874"/>
              <a:gd name="connsiteX3" fmla="*/ 0 w 6800423"/>
              <a:gd name="connsiteY3" fmla="*/ 2521874 h 2521874"/>
              <a:gd name="connsiteX4" fmla="*/ 1561778 w 6800423"/>
              <a:gd name="connsiteY4" fmla="*/ 0 h 2521874"/>
              <a:gd name="connsiteX0" fmla="*/ 0 w 7492644"/>
              <a:gd name="connsiteY0" fmla="*/ 0 h 2539036"/>
              <a:gd name="connsiteX1" fmla="*/ 7492644 w 7492644"/>
              <a:gd name="connsiteY1" fmla="*/ 17162 h 2539036"/>
              <a:gd name="connsiteX2" fmla="*/ 7486923 w 7492644"/>
              <a:gd name="connsiteY2" fmla="*/ 2295233 h 2539036"/>
              <a:gd name="connsiteX3" fmla="*/ 692221 w 7492644"/>
              <a:gd name="connsiteY3" fmla="*/ 2539036 h 2539036"/>
              <a:gd name="connsiteX4" fmla="*/ 0 w 7492644"/>
              <a:gd name="connsiteY4" fmla="*/ 0 h 2539036"/>
              <a:gd name="connsiteX0" fmla="*/ 0 w 7492644"/>
              <a:gd name="connsiteY0" fmla="*/ 0 h 2295233"/>
              <a:gd name="connsiteX1" fmla="*/ 7492644 w 7492644"/>
              <a:gd name="connsiteY1" fmla="*/ 17162 h 2295233"/>
              <a:gd name="connsiteX2" fmla="*/ 7486923 w 7492644"/>
              <a:gd name="connsiteY2" fmla="*/ 2295233 h 2295233"/>
              <a:gd name="connsiteX3" fmla="*/ 526318 w 7492644"/>
              <a:gd name="connsiteY3" fmla="*/ 1938377 h 2295233"/>
              <a:gd name="connsiteX4" fmla="*/ 0 w 7492644"/>
              <a:gd name="connsiteY4" fmla="*/ 0 h 2295233"/>
              <a:gd name="connsiteX0" fmla="*/ 0 w 7492644"/>
              <a:gd name="connsiteY0" fmla="*/ 0 h 1938377"/>
              <a:gd name="connsiteX1" fmla="*/ 7492644 w 7492644"/>
              <a:gd name="connsiteY1" fmla="*/ 17162 h 1938377"/>
              <a:gd name="connsiteX2" fmla="*/ 7486923 w 7492644"/>
              <a:gd name="connsiteY2" fmla="*/ 1677412 h 1938377"/>
              <a:gd name="connsiteX3" fmla="*/ 526318 w 7492644"/>
              <a:gd name="connsiteY3" fmla="*/ 1938377 h 1938377"/>
              <a:gd name="connsiteX4" fmla="*/ 0 w 7492644"/>
              <a:gd name="connsiteY4" fmla="*/ 0 h 1938377"/>
              <a:gd name="connsiteX0" fmla="*/ 0 w 7492644"/>
              <a:gd name="connsiteY0" fmla="*/ 0 h 1677412"/>
              <a:gd name="connsiteX1" fmla="*/ 7492644 w 7492644"/>
              <a:gd name="connsiteY1" fmla="*/ 17162 h 1677412"/>
              <a:gd name="connsiteX2" fmla="*/ 7486923 w 7492644"/>
              <a:gd name="connsiteY2" fmla="*/ 1677412 h 1677412"/>
              <a:gd name="connsiteX3" fmla="*/ 371856 w 7492644"/>
              <a:gd name="connsiteY3" fmla="*/ 1303395 h 1677412"/>
              <a:gd name="connsiteX4" fmla="*/ 0 w 7492644"/>
              <a:gd name="connsiteY4" fmla="*/ 0 h 1677412"/>
              <a:gd name="connsiteX0" fmla="*/ 0 w 7498364"/>
              <a:gd name="connsiteY0" fmla="*/ 0 h 1303395"/>
              <a:gd name="connsiteX1" fmla="*/ 7492644 w 7498364"/>
              <a:gd name="connsiteY1" fmla="*/ 17162 h 1303395"/>
              <a:gd name="connsiteX2" fmla="*/ 7498364 w 7498364"/>
              <a:gd name="connsiteY2" fmla="*/ 836490 h 1303395"/>
              <a:gd name="connsiteX3" fmla="*/ 371856 w 7498364"/>
              <a:gd name="connsiteY3" fmla="*/ 1303395 h 1303395"/>
              <a:gd name="connsiteX4" fmla="*/ 0 w 7498364"/>
              <a:gd name="connsiteY4" fmla="*/ 0 h 1303395"/>
              <a:gd name="connsiteX0" fmla="*/ 0 w 7498364"/>
              <a:gd name="connsiteY0" fmla="*/ 0 h 836490"/>
              <a:gd name="connsiteX1" fmla="*/ 7492644 w 7498364"/>
              <a:gd name="connsiteY1" fmla="*/ 17162 h 836490"/>
              <a:gd name="connsiteX2" fmla="*/ 7498364 w 7498364"/>
              <a:gd name="connsiteY2" fmla="*/ 836490 h 836490"/>
              <a:gd name="connsiteX3" fmla="*/ 17166 w 7498364"/>
              <a:gd name="connsiteY3" fmla="*/ 10548 h 836490"/>
              <a:gd name="connsiteX4" fmla="*/ 0 w 7498364"/>
              <a:gd name="connsiteY4" fmla="*/ 0 h 836490"/>
              <a:gd name="connsiteX0" fmla="*/ 0 w 7492646"/>
              <a:gd name="connsiteY0" fmla="*/ 0 h 1230806"/>
              <a:gd name="connsiteX1" fmla="*/ 7492644 w 7492646"/>
              <a:gd name="connsiteY1" fmla="*/ 17162 h 1230806"/>
              <a:gd name="connsiteX2" fmla="*/ 6326911 w 7492646"/>
              <a:gd name="connsiteY2" fmla="*/ 1230806 h 1230806"/>
              <a:gd name="connsiteX3" fmla="*/ 17166 w 7492646"/>
              <a:gd name="connsiteY3" fmla="*/ 10548 h 1230806"/>
              <a:gd name="connsiteX4" fmla="*/ 0 w 7492646"/>
              <a:gd name="connsiteY4" fmla="*/ 0 h 1230806"/>
              <a:gd name="connsiteX0" fmla="*/ 0 w 6327532"/>
              <a:gd name="connsiteY0" fmla="*/ 0 h 1230806"/>
              <a:gd name="connsiteX1" fmla="*/ 6326991 w 6327532"/>
              <a:gd name="connsiteY1" fmla="*/ 11363 h 1230806"/>
              <a:gd name="connsiteX2" fmla="*/ 6326911 w 6327532"/>
              <a:gd name="connsiteY2" fmla="*/ 1230806 h 1230806"/>
              <a:gd name="connsiteX3" fmla="*/ 17166 w 6327532"/>
              <a:gd name="connsiteY3" fmla="*/ 10548 h 1230806"/>
              <a:gd name="connsiteX4" fmla="*/ 0 w 6327532"/>
              <a:gd name="connsiteY4" fmla="*/ 0 h 12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532" h="1230806">
                <a:moveTo>
                  <a:pt x="0" y="0"/>
                </a:moveTo>
                <a:lnTo>
                  <a:pt x="6326991" y="11363"/>
                </a:lnTo>
                <a:cubicBezTo>
                  <a:pt x="6328898" y="284472"/>
                  <a:pt x="6325004" y="957697"/>
                  <a:pt x="6326911" y="1230806"/>
                </a:cubicBezTo>
                <a:lnTo>
                  <a:pt x="17166" y="105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2245277" y="-425656"/>
            <a:ext cx="9950456" cy="3473347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1493391 w 6754395"/>
              <a:gd name="connsiteY0" fmla="*/ 9988 h 3568316"/>
              <a:gd name="connsiteX1" fmla="*/ 6741368 w 6754395"/>
              <a:gd name="connsiteY1" fmla="*/ 0 h 3568316"/>
              <a:gd name="connsiteX2" fmla="*/ 6754395 w 6754395"/>
              <a:gd name="connsiteY2" fmla="*/ 3520120 h 3568316"/>
              <a:gd name="connsiteX3" fmla="*/ 0 w 6754395"/>
              <a:gd name="connsiteY3" fmla="*/ 3568316 h 3568316"/>
              <a:gd name="connsiteX4" fmla="*/ 1493391 w 6754395"/>
              <a:gd name="connsiteY4" fmla="*/ 9988 h 3568316"/>
              <a:gd name="connsiteX0" fmla="*/ 1493391 w 6742953"/>
              <a:gd name="connsiteY0" fmla="*/ 9988 h 3568316"/>
              <a:gd name="connsiteX1" fmla="*/ 6741368 w 6742953"/>
              <a:gd name="connsiteY1" fmla="*/ 0 h 3568316"/>
              <a:gd name="connsiteX2" fmla="*/ 6742953 w 6742953"/>
              <a:gd name="connsiteY2" fmla="*/ 1517924 h 3568316"/>
              <a:gd name="connsiteX3" fmla="*/ 0 w 6742953"/>
              <a:gd name="connsiteY3" fmla="*/ 3568316 h 3568316"/>
              <a:gd name="connsiteX4" fmla="*/ 1493391 w 6742953"/>
              <a:gd name="connsiteY4" fmla="*/ 9988 h 3568316"/>
              <a:gd name="connsiteX0" fmla="*/ 0 w 7583653"/>
              <a:gd name="connsiteY0" fmla="*/ 4268 h 3568316"/>
              <a:gd name="connsiteX1" fmla="*/ 7582068 w 7583653"/>
              <a:gd name="connsiteY1" fmla="*/ 0 h 3568316"/>
              <a:gd name="connsiteX2" fmla="*/ 7583653 w 7583653"/>
              <a:gd name="connsiteY2" fmla="*/ 1517924 h 3568316"/>
              <a:gd name="connsiteX3" fmla="*/ 840700 w 7583653"/>
              <a:gd name="connsiteY3" fmla="*/ 3568316 h 3568316"/>
              <a:gd name="connsiteX4" fmla="*/ 0 w 7583653"/>
              <a:gd name="connsiteY4" fmla="*/ 4268 h 3568316"/>
              <a:gd name="connsiteX0" fmla="*/ 0 w 7600816"/>
              <a:gd name="connsiteY0" fmla="*/ 4268 h 3568316"/>
              <a:gd name="connsiteX1" fmla="*/ 7582068 w 7600816"/>
              <a:gd name="connsiteY1" fmla="*/ 0 h 3568316"/>
              <a:gd name="connsiteX2" fmla="*/ 7600816 w 7600816"/>
              <a:gd name="connsiteY2" fmla="*/ 722766 h 3568316"/>
              <a:gd name="connsiteX3" fmla="*/ 840700 w 7600816"/>
              <a:gd name="connsiteY3" fmla="*/ 3568316 h 3568316"/>
              <a:gd name="connsiteX4" fmla="*/ 0 w 7600816"/>
              <a:gd name="connsiteY4" fmla="*/ 4268 h 3568316"/>
              <a:gd name="connsiteX0" fmla="*/ 0 w 7600816"/>
              <a:gd name="connsiteY0" fmla="*/ 4268 h 2298352"/>
              <a:gd name="connsiteX1" fmla="*/ 7582068 w 7600816"/>
              <a:gd name="connsiteY1" fmla="*/ 0 h 2298352"/>
              <a:gd name="connsiteX2" fmla="*/ 7600816 w 7600816"/>
              <a:gd name="connsiteY2" fmla="*/ 722766 h 2298352"/>
              <a:gd name="connsiteX3" fmla="*/ 726284 w 7600816"/>
              <a:gd name="connsiteY3" fmla="*/ 2298352 h 2298352"/>
              <a:gd name="connsiteX4" fmla="*/ 0 w 7600816"/>
              <a:gd name="connsiteY4" fmla="*/ 4268 h 2298352"/>
              <a:gd name="connsiteX0" fmla="*/ 0 w 7480679"/>
              <a:gd name="connsiteY0" fmla="*/ 15709 h 2298352"/>
              <a:gd name="connsiteX1" fmla="*/ 7461931 w 7480679"/>
              <a:gd name="connsiteY1" fmla="*/ 0 h 2298352"/>
              <a:gd name="connsiteX2" fmla="*/ 7480679 w 7480679"/>
              <a:gd name="connsiteY2" fmla="*/ 722766 h 2298352"/>
              <a:gd name="connsiteX3" fmla="*/ 606147 w 7480679"/>
              <a:gd name="connsiteY3" fmla="*/ 2298352 h 2298352"/>
              <a:gd name="connsiteX4" fmla="*/ 0 w 7480679"/>
              <a:gd name="connsiteY4" fmla="*/ 15709 h 2298352"/>
              <a:gd name="connsiteX0" fmla="*/ 0 w 7462842"/>
              <a:gd name="connsiteY0" fmla="*/ 322367 h 2605010"/>
              <a:gd name="connsiteX1" fmla="*/ 7461931 w 7462842"/>
              <a:gd name="connsiteY1" fmla="*/ 306658 h 2605010"/>
              <a:gd name="connsiteX2" fmla="*/ 7457796 w 7462842"/>
              <a:gd name="connsiteY2" fmla="*/ 342956 h 2605010"/>
              <a:gd name="connsiteX3" fmla="*/ 606147 w 7462842"/>
              <a:gd name="connsiteY3" fmla="*/ 2605010 h 2605010"/>
              <a:gd name="connsiteX4" fmla="*/ 0 w 7462842"/>
              <a:gd name="connsiteY4" fmla="*/ 322367 h 260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842" h="2605010">
                <a:moveTo>
                  <a:pt x="0" y="322367"/>
                </a:moveTo>
                <a:lnTo>
                  <a:pt x="7461931" y="306658"/>
                </a:lnTo>
                <a:cubicBezTo>
                  <a:pt x="7466273" y="1480031"/>
                  <a:pt x="7453454" y="-830417"/>
                  <a:pt x="7457796" y="342956"/>
                </a:cubicBezTo>
                <a:lnTo>
                  <a:pt x="606147" y="2605010"/>
                </a:lnTo>
                <a:lnTo>
                  <a:pt x="0" y="322367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756014" y="6414026"/>
            <a:ext cx="7934637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1" name="Picture 10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4457789" y="6489896"/>
            <a:ext cx="924892" cy="304799"/>
          </a:xfrm>
          <a:prstGeom prst="rect">
            <a:avLst/>
          </a:prstGeom>
        </p:spPr>
      </p:pic>
      <p:sp>
        <p:nvSpPr>
          <p:cNvPr id="9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hape 21"/>
          <p:cNvSpPr txBox="1">
            <a:spLocks noGrp="1"/>
          </p:cNvSpPr>
          <p:nvPr>
            <p:ph type="body" idx="1"/>
          </p:nvPr>
        </p:nvSpPr>
        <p:spPr>
          <a:xfrm>
            <a:off x="3965665" y="464184"/>
            <a:ext cx="7670553" cy="5409036"/>
          </a:xfrm>
          <a:prstGeom prst="rect">
            <a:avLst/>
          </a:prstGeom>
        </p:spPr>
        <p:txBody>
          <a:bodyPr lIns="121879" tIns="121879" rIns="121879" bIns="121879" anchor="t" anchorCtr="0"/>
          <a:lstStyle>
            <a:lvl1pPr marL="225425" lvl="0" indent="-225425" rtl="0">
              <a:spcBef>
                <a:spcPts val="0"/>
              </a:spcBef>
              <a:buClr>
                <a:schemeClr val="bg2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247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/2 Image + Title + Big Log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r="11941"/>
          <a:stretch/>
        </p:blipFill>
        <p:spPr>
          <a:xfrm>
            <a:off x="5058884" y="0"/>
            <a:ext cx="7133117" cy="6858000"/>
          </a:xfrm>
          <a:prstGeom prst="rect">
            <a:avLst/>
          </a:prstGeom>
        </p:spPr>
      </p:pic>
      <p:sp>
        <p:nvSpPr>
          <p:cNvPr id="9" name="Shape 9"/>
          <p:cNvSpPr/>
          <p:nvPr/>
        </p:nvSpPr>
        <p:spPr>
          <a:xfrm>
            <a:off x="266469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2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703194" y="3397572"/>
            <a:ext cx="5003494" cy="2761167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5" name="Rectangle 3"/>
          <p:cNvSpPr/>
          <p:nvPr userDrawn="1"/>
        </p:nvSpPr>
        <p:spPr>
          <a:xfrm>
            <a:off x="5132177" y="-24803"/>
            <a:ext cx="7071811" cy="4725609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797771 w 5238645"/>
              <a:gd name="connsiteY3" fmla="*/ 3105371 h 4125812"/>
              <a:gd name="connsiteX4" fmla="*/ 0 w 5238645"/>
              <a:gd name="connsiteY4" fmla="*/ 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861271 w 5302145"/>
              <a:gd name="connsiteY3" fmla="*/ 3105371 h 4125812"/>
              <a:gd name="connsiteX4" fmla="*/ 0 w 5302145"/>
              <a:gd name="connsiteY4" fmla="*/ 635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628596 w 5302145"/>
              <a:gd name="connsiteY3" fmla="*/ 3043679 h 4125812"/>
              <a:gd name="connsiteX4" fmla="*/ 0 w 5302145"/>
              <a:gd name="connsiteY4" fmla="*/ 6350 h 4125812"/>
              <a:gd name="connsiteX0" fmla="*/ 0 w 5263366"/>
              <a:gd name="connsiteY0" fmla="*/ 896475 h 4125812"/>
              <a:gd name="connsiteX1" fmla="*/ 5263366 w 5263366"/>
              <a:gd name="connsiteY1" fmla="*/ 0 h 4125812"/>
              <a:gd name="connsiteX2" fmla="*/ 5263366 w 5263366"/>
              <a:gd name="connsiteY2" fmla="*/ 4125812 h 4125812"/>
              <a:gd name="connsiteX3" fmla="*/ 589817 w 5263366"/>
              <a:gd name="connsiteY3" fmla="*/ 3043679 h 4125812"/>
              <a:gd name="connsiteX4" fmla="*/ 0 w 5263366"/>
              <a:gd name="connsiteY4" fmla="*/ 896475 h 4125812"/>
              <a:gd name="connsiteX0" fmla="*/ 0 w 5268213"/>
              <a:gd name="connsiteY0" fmla="*/ 15164 h 3244501"/>
              <a:gd name="connsiteX1" fmla="*/ 5268213 w 5268213"/>
              <a:gd name="connsiteY1" fmla="*/ 0 h 3244501"/>
              <a:gd name="connsiteX2" fmla="*/ 5263366 w 5268213"/>
              <a:gd name="connsiteY2" fmla="*/ 3244501 h 3244501"/>
              <a:gd name="connsiteX3" fmla="*/ 589817 w 5268213"/>
              <a:gd name="connsiteY3" fmla="*/ 2162368 h 3244501"/>
              <a:gd name="connsiteX4" fmla="*/ 0 w 5268213"/>
              <a:gd name="connsiteY4" fmla="*/ 15164 h 3244501"/>
              <a:gd name="connsiteX0" fmla="*/ 0 w 5263832"/>
              <a:gd name="connsiteY0" fmla="*/ 319217 h 3548554"/>
              <a:gd name="connsiteX1" fmla="*/ 5263365 w 5263832"/>
              <a:gd name="connsiteY1" fmla="*/ 0 h 3548554"/>
              <a:gd name="connsiteX2" fmla="*/ 5263366 w 5263832"/>
              <a:gd name="connsiteY2" fmla="*/ 3548554 h 3548554"/>
              <a:gd name="connsiteX3" fmla="*/ 589817 w 5263832"/>
              <a:gd name="connsiteY3" fmla="*/ 2466421 h 3548554"/>
              <a:gd name="connsiteX4" fmla="*/ 0 w 5263832"/>
              <a:gd name="connsiteY4" fmla="*/ 319217 h 3548554"/>
              <a:gd name="connsiteX0" fmla="*/ 0 w 5317153"/>
              <a:gd name="connsiteY0" fmla="*/ 50417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50417 h 3548554"/>
              <a:gd name="connsiteX0" fmla="*/ 0 w 5317153"/>
              <a:gd name="connsiteY0" fmla="*/ 28385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28385 h 3548554"/>
              <a:gd name="connsiteX0" fmla="*/ 0 w 5342342"/>
              <a:gd name="connsiteY0" fmla="*/ 0 h 3520169"/>
              <a:gd name="connsiteX1" fmla="*/ 5342342 w 5342342"/>
              <a:gd name="connsiteY1" fmla="*/ 298163 h 3520169"/>
              <a:gd name="connsiteX2" fmla="*/ 5316687 w 5342342"/>
              <a:gd name="connsiteY2" fmla="*/ 3520169 h 3520169"/>
              <a:gd name="connsiteX3" fmla="*/ 643138 w 5342342"/>
              <a:gd name="connsiteY3" fmla="*/ 2438036 h 3520169"/>
              <a:gd name="connsiteX4" fmla="*/ 0 w 5342342"/>
              <a:gd name="connsiteY4" fmla="*/ 0 h 3520169"/>
              <a:gd name="connsiteX0" fmla="*/ 0 w 5361668"/>
              <a:gd name="connsiteY0" fmla="*/ 0 h 3520169"/>
              <a:gd name="connsiteX1" fmla="*/ 5342342 w 5361668"/>
              <a:gd name="connsiteY1" fmla="*/ 298163 h 3520169"/>
              <a:gd name="connsiteX2" fmla="*/ 5361585 w 5361668"/>
              <a:gd name="connsiteY2" fmla="*/ 3520169 h 3520169"/>
              <a:gd name="connsiteX3" fmla="*/ 643138 w 5361668"/>
              <a:gd name="connsiteY3" fmla="*/ 2438036 h 3520169"/>
              <a:gd name="connsiteX4" fmla="*/ 0 w 5361668"/>
              <a:gd name="connsiteY4" fmla="*/ 0 h 3520169"/>
              <a:gd name="connsiteX0" fmla="*/ 0 w 5323184"/>
              <a:gd name="connsiteY0" fmla="*/ 0 h 3228608"/>
              <a:gd name="connsiteX1" fmla="*/ 5303858 w 5323184"/>
              <a:gd name="connsiteY1" fmla="*/ 6602 h 3228608"/>
              <a:gd name="connsiteX2" fmla="*/ 5323101 w 5323184"/>
              <a:gd name="connsiteY2" fmla="*/ 3228608 h 3228608"/>
              <a:gd name="connsiteX3" fmla="*/ 604654 w 5323184"/>
              <a:gd name="connsiteY3" fmla="*/ 2146475 h 3228608"/>
              <a:gd name="connsiteX4" fmla="*/ 0 w 5323184"/>
              <a:gd name="connsiteY4" fmla="*/ 0 h 3228608"/>
              <a:gd name="connsiteX0" fmla="*/ 0 w 5303858"/>
              <a:gd name="connsiteY0" fmla="*/ 0 h 3228608"/>
              <a:gd name="connsiteX1" fmla="*/ 5303858 w 5303858"/>
              <a:gd name="connsiteY1" fmla="*/ 6602 h 3228608"/>
              <a:gd name="connsiteX2" fmla="*/ 5299691 w 5303858"/>
              <a:gd name="connsiteY2" fmla="*/ 3228608 h 3228608"/>
              <a:gd name="connsiteX3" fmla="*/ 604654 w 5303858"/>
              <a:gd name="connsiteY3" fmla="*/ 2146475 h 3228608"/>
              <a:gd name="connsiteX4" fmla="*/ 0 w 5303858"/>
              <a:gd name="connsiteY4" fmla="*/ 0 h 3228608"/>
              <a:gd name="connsiteX0" fmla="*/ 0 w 5303858"/>
              <a:gd name="connsiteY0" fmla="*/ 25320 h 3222006"/>
              <a:gd name="connsiteX1" fmla="*/ 5303858 w 5303858"/>
              <a:gd name="connsiteY1" fmla="*/ 0 h 3222006"/>
              <a:gd name="connsiteX2" fmla="*/ 5299691 w 5303858"/>
              <a:gd name="connsiteY2" fmla="*/ 3222006 h 3222006"/>
              <a:gd name="connsiteX3" fmla="*/ 604654 w 5303858"/>
              <a:gd name="connsiteY3" fmla="*/ 2139873 h 3222006"/>
              <a:gd name="connsiteX4" fmla="*/ 0 w 5303858"/>
              <a:gd name="connsiteY4" fmla="*/ 25320 h 32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858" h="3222006">
                <a:moveTo>
                  <a:pt x="0" y="25320"/>
                </a:moveTo>
                <a:lnTo>
                  <a:pt x="5303858" y="0"/>
                </a:lnTo>
                <a:cubicBezTo>
                  <a:pt x="5302242" y="1081500"/>
                  <a:pt x="5301307" y="2140506"/>
                  <a:pt x="5299691" y="3222006"/>
                </a:cubicBezTo>
                <a:lnTo>
                  <a:pt x="604654" y="2139873"/>
                </a:lnTo>
                <a:lnTo>
                  <a:pt x="0" y="2532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5171022" y="-36056"/>
            <a:ext cx="7030211" cy="4359413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103326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95071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0 h 3844356"/>
              <a:gd name="connsiteX1" fmla="*/ 5295772 w 5299104"/>
              <a:gd name="connsiteY1" fmla="*/ 875730 h 3844356"/>
              <a:gd name="connsiteX2" fmla="*/ 5299104 w 5299104"/>
              <a:gd name="connsiteY2" fmla="*/ 3510132 h 3844356"/>
              <a:gd name="connsiteX3" fmla="*/ 950711 w 5299104"/>
              <a:gd name="connsiteY3" fmla="*/ 3844356 h 3844356"/>
              <a:gd name="connsiteX4" fmla="*/ 0 w 5299104"/>
              <a:gd name="connsiteY4" fmla="*/ 0 h 3844356"/>
              <a:gd name="connsiteX0" fmla="*/ 0 w 5328188"/>
              <a:gd name="connsiteY0" fmla="*/ 14396 h 2968626"/>
              <a:gd name="connsiteX1" fmla="*/ 5324856 w 5328188"/>
              <a:gd name="connsiteY1" fmla="*/ 0 h 2968626"/>
              <a:gd name="connsiteX2" fmla="*/ 5328188 w 5328188"/>
              <a:gd name="connsiteY2" fmla="*/ 2634402 h 2968626"/>
              <a:gd name="connsiteX3" fmla="*/ 979795 w 5328188"/>
              <a:gd name="connsiteY3" fmla="*/ 2968626 h 2968626"/>
              <a:gd name="connsiteX4" fmla="*/ 0 w 5328188"/>
              <a:gd name="connsiteY4" fmla="*/ 14396 h 2968626"/>
              <a:gd name="connsiteX0" fmla="*/ 0 w 5328188"/>
              <a:gd name="connsiteY0" fmla="*/ 14396 h 2981845"/>
              <a:gd name="connsiteX1" fmla="*/ 5324856 w 5328188"/>
              <a:gd name="connsiteY1" fmla="*/ 0 h 2981845"/>
              <a:gd name="connsiteX2" fmla="*/ 5328188 w 5328188"/>
              <a:gd name="connsiteY2" fmla="*/ 2634402 h 2981845"/>
              <a:gd name="connsiteX3" fmla="*/ 911931 w 5328188"/>
              <a:gd name="connsiteY3" fmla="*/ 2981845 h 2981845"/>
              <a:gd name="connsiteX4" fmla="*/ 0 w 5328188"/>
              <a:gd name="connsiteY4" fmla="*/ 14396 h 2981845"/>
              <a:gd name="connsiteX0" fmla="*/ 0 w 5328188"/>
              <a:gd name="connsiteY0" fmla="*/ 0 h 3267095"/>
              <a:gd name="connsiteX1" fmla="*/ 5324856 w 5328188"/>
              <a:gd name="connsiteY1" fmla="*/ 285250 h 3267095"/>
              <a:gd name="connsiteX2" fmla="*/ 5328188 w 5328188"/>
              <a:gd name="connsiteY2" fmla="*/ 2919652 h 3267095"/>
              <a:gd name="connsiteX3" fmla="*/ 911931 w 5328188"/>
              <a:gd name="connsiteY3" fmla="*/ 3267095 h 3267095"/>
              <a:gd name="connsiteX4" fmla="*/ 0 w 5328188"/>
              <a:gd name="connsiteY4" fmla="*/ 0 h 3267095"/>
              <a:gd name="connsiteX0" fmla="*/ 0 w 5328188"/>
              <a:gd name="connsiteY0" fmla="*/ 9989 h 3277084"/>
              <a:gd name="connsiteX1" fmla="*/ 5315161 w 5328188"/>
              <a:gd name="connsiteY1" fmla="*/ 0 h 3277084"/>
              <a:gd name="connsiteX2" fmla="*/ 5328188 w 5328188"/>
              <a:gd name="connsiteY2" fmla="*/ 2929641 h 3277084"/>
              <a:gd name="connsiteX3" fmla="*/ 911931 w 5328188"/>
              <a:gd name="connsiteY3" fmla="*/ 3277084 h 3277084"/>
              <a:gd name="connsiteX4" fmla="*/ 0 w 5328188"/>
              <a:gd name="connsiteY4" fmla="*/ 9989 h 3277084"/>
              <a:gd name="connsiteX0" fmla="*/ 0 w 5257634"/>
              <a:gd name="connsiteY0" fmla="*/ 324875 h 3277084"/>
              <a:gd name="connsiteX1" fmla="*/ 5244607 w 5257634"/>
              <a:gd name="connsiteY1" fmla="*/ 0 h 3277084"/>
              <a:gd name="connsiteX2" fmla="*/ 5257634 w 5257634"/>
              <a:gd name="connsiteY2" fmla="*/ 2929641 h 3277084"/>
              <a:gd name="connsiteX3" fmla="*/ 841377 w 5257634"/>
              <a:gd name="connsiteY3" fmla="*/ 3277084 h 3277084"/>
              <a:gd name="connsiteX4" fmla="*/ 0 w 5257634"/>
              <a:gd name="connsiteY4" fmla="*/ 324875 h 3277084"/>
              <a:gd name="connsiteX0" fmla="*/ 0 w 5289830"/>
              <a:gd name="connsiteY0" fmla="*/ 4158 h 2956367"/>
              <a:gd name="connsiteX1" fmla="*/ 5289505 w 5289830"/>
              <a:gd name="connsiteY1" fmla="*/ 0 h 2956367"/>
              <a:gd name="connsiteX2" fmla="*/ 5257634 w 5289830"/>
              <a:gd name="connsiteY2" fmla="*/ 2608924 h 2956367"/>
              <a:gd name="connsiteX3" fmla="*/ 841377 w 5289830"/>
              <a:gd name="connsiteY3" fmla="*/ 2956367 h 2956367"/>
              <a:gd name="connsiteX4" fmla="*/ 0 w 5289830"/>
              <a:gd name="connsiteY4" fmla="*/ 4158 h 2956367"/>
              <a:gd name="connsiteX0" fmla="*/ 0 w 5272496"/>
              <a:gd name="connsiteY0" fmla="*/ 20119 h 2972328"/>
              <a:gd name="connsiteX1" fmla="*/ 5271948 w 5272496"/>
              <a:gd name="connsiteY1" fmla="*/ 0 h 2972328"/>
              <a:gd name="connsiteX2" fmla="*/ 5257634 w 5272496"/>
              <a:gd name="connsiteY2" fmla="*/ 2624885 h 2972328"/>
              <a:gd name="connsiteX3" fmla="*/ 841377 w 5272496"/>
              <a:gd name="connsiteY3" fmla="*/ 2972328 h 2972328"/>
              <a:gd name="connsiteX4" fmla="*/ 0 w 5272496"/>
              <a:gd name="connsiteY4" fmla="*/ 20119 h 2972328"/>
              <a:gd name="connsiteX0" fmla="*/ 0 w 5272658"/>
              <a:gd name="connsiteY0" fmla="*/ 20119 h 2972328"/>
              <a:gd name="connsiteX1" fmla="*/ 5271948 w 5272658"/>
              <a:gd name="connsiteY1" fmla="*/ 0 h 2972328"/>
              <a:gd name="connsiteX2" fmla="*/ 5263487 w 5272658"/>
              <a:gd name="connsiteY2" fmla="*/ 2624885 h 2972328"/>
              <a:gd name="connsiteX3" fmla="*/ 841377 w 5272658"/>
              <a:gd name="connsiteY3" fmla="*/ 2972328 h 2972328"/>
              <a:gd name="connsiteX4" fmla="*/ 0 w 5272658"/>
              <a:gd name="connsiteY4" fmla="*/ 20119 h 297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658" h="2972328">
                <a:moveTo>
                  <a:pt x="0" y="20119"/>
                </a:moveTo>
                <a:lnTo>
                  <a:pt x="5271948" y="0"/>
                </a:lnTo>
                <a:cubicBezTo>
                  <a:pt x="5276290" y="1173373"/>
                  <a:pt x="5259145" y="1451512"/>
                  <a:pt x="5263487" y="2624885"/>
                </a:cubicBezTo>
                <a:lnTo>
                  <a:pt x="841377" y="2972328"/>
                </a:lnTo>
                <a:lnTo>
                  <a:pt x="0" y="20119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3" name="Picture 2" descr="SHP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00" y="855070"/>
            <a:ext cx="3351739" cy="13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9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lor + Title + Sub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66469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2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" name="Rectangle 3"/>
          <p:cNvSpPr/>
          <p:nvPr userDrawn="1"/>
        </p:nvSpPr>
        <p:spPr>
          <a:xfrm>
            <a:off x="5132177" y="-24803"/>
            <a:ext cx="7071811" cy="4725609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797771 w 5238645"/>
              <a:gd name="connsiteY3" fmla="*/ 3105371 h 4125812"/>
              <a:gd name="connsiteX4" fmla="*/ 0 w 5238645"/>
              <a:gd name="connsiteY4" fmla="*/ 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861271 w 5302145"/>
              <a:gd name="connsiteY3" fmla="*/ 3105371 h 4125812"/>
              <a:gd name="connsiteX4" fmla="*/ 0 w 5302145"/>
              <a:gd name="connsiteY4" fmla="*/ 635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628596 w 5302145"/>
              <a:gd name="connsiteY3" fmla="*/ 3043679 h 4125812"/>
              <a:gd name="connsiteX4" fmla="*/ 0 w 5302145"/>
              <a:gd name="connsiteY4" fmla="*/ 6350 h 4125812"/>
              <a:gd name="connsiteX0" fmla="*/ 0 w 5263366"/>
              <a:gd name="connsiteY0" fmla="*/ 896475 h 4125812"/>
              <a:gd name="connsiteX1" fmla="*/ 5263366 w 5263366"/>
              <a:gd name="connsiteY1" fmla="*/ 0 h 4125812"/>
              <a:gd name="connsiteX2" fmla="*/ 5263366 w 5263366"/>
              <a:gd name="connsiteY2" fmla="*/ 4125812 h 4125812"/>
              <a:gd name="connsiteX3" fmla="*/ 589817 w 5263366"/>
              <a:gd name="connsiteY3" fmla="*/ 3043679 h 4125812"/>
              <a:gd name="connsiteX4" fmla="*/ 0 w 5263366"/>
              <a:gd name="connsiteY4" fmla="*/ 896475 h 4125812"/>
              <a:gd name="connsiteX0" fmla="*/ 0 w 5268213"/>
              <a:gd name="connsiteY0" fmla="*/ 15164 h 3244501"/>
              <a:gd name="connsiteX1" fmla="*/ 5268213 w 5268213"/>
              <a:gd name="connsiteY1" fmla="*/ 0 h 3244501"/>
              <a:gd name="connsiteX2" fmla="*/ 5263366 w 5268213"/>
              <a:gd name="connsiteY2" fmla="*/ 3244501 h 3244501"/>
              <a:gd name="connsiteX3" fmla="*/ 589817 w 5268213"/>
              <a:gd name="connsiteY3" fmla="*/ 2162368 h 3244501"/>
              <a:gd name="connsiteX4" fmla="*/ 0 w 5268213"/>
              <a:gd name="connsiteY4" fmla="*/ 15164 h 3244501"/>
              <a:gd name="connsiteX0" fmla="*/ 0 w 5263832"/>
              <a:gd name="connsiteY0" fmla="*/ 319217 h 3548554"/>
              <a:gd name="connsiteX1" fmla="*/ 5263365 w 5263832"/>
              <a:gd name="connsiteY1" fmla="*/ 0 h 3548554"/>
              <a:gd name="connsiteX2" fmla="*/ 5263366 w 5263832"/>
              <a:gd name="connsiteY2" fmla="*/ 3548554 h 3548554"/>
              <a:gd name="connsiteX3" fmla="*/ 589817 w 5263832"/>
              <a:gd name="connsiteY3" fmla="*/ 2466421 h 3548554"/>
              <a:gd name="connsiteX4" fmla="*/ 0 w 5263832"/>
              <a:gd name="connsiteY4" fmla="*/ 319217 h 3548554"/>
              <a:gd name="connsiteX0" fmla="*/ 0 w 5317153"/>
              <a:gd name="connsiteY0" fmla="*/ 50417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50417 h 3548554"/>
              <a:gd name="connsiteX0" fmla="*/ 0 w 5317153"/>
              <a:gd name="connsiteY0" fmla="*/ 28385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28385 h 3548554"/>
              <a:gd name="connsiteX0" fmla="*/ 0 w 5342342"/>
              <a:gd name="connsiteY0" fmla="*/ 0 h 3520169"/>
              <a:gd name="connsiteX1" fmla="*/ 5342342 w 5342342"/>
              <a:gd name="connsiteY1" fmla="*/ 298163 h 3520169"/>
              <a:gd name="connsiteX2" fmla="*/ 5316687 w 5342342"/>
              <a:gd name="connsiteY2" fmla="*/ 3520169 h 3520169"/>
              <a:gd name="connsiteX3" fmla="*/ 643138 w 5342342"/>
              <a:gd name="connsiteY3" fmla="*/ 2438036 h 3520169"/>
              <a:gd name="connsiteX4" fmla="*/ 0 w 5342342"/>
              <a:gd name="connsiteY4" fmla="*/ 0 h 3520169"/>
              <a:gd name="connsiteX0" fmla="*/ 0 w 5361668"/>
              <a:gd name="connsiteY0" fmla="*/ 0 h 3520169"/>
              <a:gd name="connsiteX1" fmla="*/ 5342342 w 5361668"/>
              <a:gd name="connsiteY1" fmla="*/ 298163 h 3520169"/>
              <a:gd name="connsiteX2" fmla="*/ 5361585 w 5361668"/>
              <a:gd name="connsiteY2" fmla="*/ 3520169 h 3520169"/>
              <a:gd name="connsiteX3" fmla="*/ 643138 w 5361668"/>
              <a:gd name="connsiteY3" fmla="*/ 2438036 h 3520169"/>
              <a:gd name="connsiteX4" fmla="*/ 0 w 5361668"/>
              <a:gd name="connsiteY4" fmla="*/ 0 h 3520169"/>
              <a:gd name="connsiteX0" fmla="*/ 0 w 5323184"/>
              <a:gd name="connsiteY0" fmla="*/ 0 h 3228608"/>
              <a:gd name="connsiteX1" fmla="*/ 5303858 w 5323184"/>
              <a:gd name="connsiteY1" fmla="*/ 6602 h 3228608"/>
              <a:gd name="connsiteX2" fmla="*/ 5323101 w 5323184"/>
              <a:gd name="connsiteY2" fmla="*/ 3228608 h 3228608"/>
              <a:gd name="connsiteX3" fmla="*/ 604654 w 5323184"/>
              <a:gd name="connsiteY3" fmla="*/ 2146475 h 3228608"/>
              <a:gd name="connsiteX4" fmla="*/ 0 w 5323184"/>
              <a:gd name="connsiteY4" fmla="*/ 0 h 3228608"/>
              <a:gd name="connsiteX0" fmla="*/ 0 w 5303858"/>
              <a:gd name="connsiteY0" fmla="*/ 0 h 3228608"/>
              <a:gd name="connsiteX1" fmla="*/ 5303858 w 5303858"/>
              <a:gd name="connsiteY1" fmla="*/ 6602 h 3228608"/>
              <a:gd name="connsiteX2" fmla="*/ 5299691 w 5303858"/>
              <a:gd name="connsiteY2" fmla="*/ 3228608 h 3228608"/>
              <a:gd name="connsiteX3" fmla="*/ 604654 w 5303858"/>
              <a:gd name="connsiteY3" fmla="*/ 2146475 h 3228608"/>
              <a:gd name="connsiteX4" fmla="*/ 0 w 5303858"/>
              <a:gd name="connsiteY4" fmla="*/ 0 h 3228608"/>
              <a:gd name="connsiteX0" fmla="*/ 0 w 5303858"/>
              <a:gd name="connsiteY0" fmla="*/ 25320 h 3222006"/>
              <a:gd name="connsiteX1" fmla="*/ 5303858 w 5303858"/>
              <a:gd name="connsiteY1" fmla="*/ 0 h 3222006"/>
              <a:gd name="connsiteX2" fmla="*/ 5299691 w 5303858"/>
              <a:gd name="connsiteY2" fmla="*/ 3222006 h 3222006"/>
              <a:gd name="connsiteX3" fmla="*/ 604654 w 5303858"/>
              <a:gd name="connsiteY3" fmla="*/ 2139873 h 3222006"/>
              <a:gd name="connsiteX4" fmla="*/ 0 w 5303858"/>
              <a:gd name="connsiteY4" fmla="*/ 25320 h 32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858" h="3222006">
                <a:moveTo>
                  <a:pt x="0" y="25320"/>
                </a:moveTo>
                <a:lnTo>
                  <a:pt x="5303858" y="0"/>
                </a:lnTo>
                <a:cubicBezTo>
                  <a:pt x="5302242" y="1081500"/>
                  <a:pt x="5301307" y="2140506"/>
                  <a:pt x="5299691" y="3222006"/>
                </a:cubicBezTo>
                <a:lnTo>
                  <a:pt x="604654" y="2139873"/>
                </a:lnTo>
                <a:lnTo>
                  <a:pt x="0" y="2532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5171022" y="-36056"/>
            <a:ext cx="7030211" cy="4359413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103326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95071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0 h 3844356"/>
              <a:gd name="connsiteX1" fmla="*/ 5295772 w 5299104"/>
              <a:gd name="connsiteY1" fmla="*/ 875730 h 3844356"/>
              <a:gd name="connsiteX2" fmla="*/ 5299104 w 5299104"/>
              <a:gd name="connsiteY2" fmla="*/ 3510132 h 3844356"/>
              <a:gd name="connsiteX3" fmla="*/ 950711 w 5299104"/>
              <a:gd name="connsiteY3" fmla="*/ 3844356 h 3844356"/>
              <a:gd name="connsiteX4" fmla="*/ 0 w 5299104"/>
              <a:gd name="connsiteY4" fmla="*/ 0 h 3844356"/>
              <a:gd name="connsiteX0" fmla="*/ 0 w 5328188"/>
              <a:gd name="connsiteY0" fmla="*/ 14396 h 2968626"/>
              <a:gd name="connsiteX1" fmla="*/ 5324856 w 5328188"/>
              <a:gd name="connsiteY1" fmla="*/ 0 h 2968626"/>
              <a:gd name="connsiteX2" fmla="*/ 5328188 w 5328188"/>
              <a:gd name="connsiteY2" fmla="*/ 2634402 h 2968626"/>
              <a:gd name="connsiteX3" fmla="*/ 979795 w 5328188"/>
              <a:gd name="connsiteY3" fmla="*/ 2968626 h 2968626"/>
              <a:gd name="connsiteX4" fmla="*/ 0 w 5328188"/>
              <a:gd name="connsiteY4" fmla="*/ 14396 h 2968626"/>
              <a:gd name="connsiteX0" fmla="*/ 0 w 5328188"/>
              <a:gd name="connsiteY0" fmla="*/ 14396 h 2981845"/>
              <a:gd name="connsiteX1" fmla="*/ 5324856 w 5328188"/>
              <a:gd name="connsiteY1" fmla="*/ 0 h 2981845"/>
              <a:gd name="connsiteX2" fmla="*/ 5328188 w 5328188"/>
              <a:gd name="connsiteY2" fmla="*/ 2634402 h 2981845"/>
              <a:gd name="connsiteX3" fmla="*/ 911931 w 5328188"/>
              <a:gd name="connsiteY3" fmla="*/ 2981845 h 2981845"/>
              <a:gd name="connsiteX4" fmla="*/ 0 w 5328188"/>
              <a:gd name="connsiteY4" fmla="*/ 14396 h 2981845"/>
              <a:gd name="connsiteX0" fmla="*/ 0 w 5328188"/>
              <a:gd name="connsiteY0" fmla="*/ 0 h 3267095"/>
              <a:gd name="connsiteX1" fmla="*/ 5324856 w 5328188"/>
              <a:gd name="connsiteY1" fmla="*/ 285250 h 3267095"/>
              <a:gd name="connsiteX2" fmla="*/ 5328188 w 5328188"/>
              <a:gd name="connsiteY2" fmla="*/ 2919652 h 3267095"/>
              <a:gd name="connsiteX3" fmla="*/ 911931 w 5328188"/>
              <a:gd name="connsiteY3" fmla="*/ 3267095 h 3267095"/>
              <a:gd name="connsiteX4" fmla="*/ 0 w 5328188"/>
              <a:gd name="connsiteY4" fmla="*/ 0 h 3267095"/>
              <a:gd name="connsiteX0" fmla="*/ 0 w 5328188"/>
              <a:gd name="connsiteY0" fmla="*/ 9989 h 3277084"/>
              <a:gd name="connsiteX1" fmla="*/ 5315161 w 5328188"/>
              <a:gd name="connsiteY1" fmla="*/ 0 h 3277084"/>
              <a:gd name="connsiteX2" fmla="*/ 5328188 w 5328188"/>
              <a:gd name="connsiteY2" fmla="*/ 2929641 h 3277084"/>
              <a:gd name="connsiteX3" fmla="*/ 911931 w 5328188"/>
              <a:gd name="connsiteY3" fmla="*/ 3277084 h 3277084"/>
              <a:gd name="connsiteX4" fmla="*/ 0 w 5328188"/>
              <a:gd name="connsiteY4" fmla="*/ 9989 h 3277084"/>
              <a:gd name="connsiteX0" fmla="*/ 0 w 5257634"/>
              <a:gd name="connsiteY0" fmla="*/ 324875 h 3277084"/>
              <a:gd name="connsiteX1" fmla="*/ 5244607 w 5257634"/>
              <a:gd name="connsiteY1" fmla="*/ 0 h 3277084"/>
              <a:gd name="connsiteX2" fmla="*/ 5257634 w 5257634"/>
              <a:gd name="connsiteY2" fmla="*/ 2929641 h 3277084"/>
              <a:gd name="connsiteX3" fmla="*/ 841377 w 5257634"/>
              <a:gd name="connsiteY3" fmla="*/ 3277084 h 3277084"/>
              <a:gd name="connsiteX4" fmla="*/ 0 w 5257634"/>
              <a:gd name="connsiteY4" fmla="*/ 324875 h 3277084"/>
              <a:gd name="connsiteX0" fmla="*/ 0 w 5289830"/>
              <a:gd name="connsiteY0" fmla="*/ 4158 h 2956367"/>
              <a:gd name="connsiteX1" fmla="*/ 5289505 w 5289830"/>
              <a:gd name="connsiteY1" fmla="*/ 0 h 2956367"/>
              <a:gd name="connsiteX2" fmla="*/ 5257634 w 5289830"/>
              <a:gd name="connsiteY2" fmla="*/ 2608924 h 2956367"/>
              <a:gd name="connsiteX3" fmla="*/ 841377 w 5289830"/>
              <a:gd name="connsiteY3" fmla="*/ 2956367 h 2956367"/>
              <a:gd name="connsiteX4" fmla="*/ 0 w 5289830"/>
              <a:gd name="connsiteY4" fmla="*/ 4158 h 2956367"/>
              <a:gd name="connsiteX0" fmla="*/ 0 w 5272496"/>
              <a:gd name="connsiteY0" fmla="*/ 20119 h 2972328"/>
              <a:gd name="connsiteX1" fmla="*/ 5271948 w 5272496"/>
              <a:gd name="connsiteY1" fmla="*/ 0 h 2972328"/>
              <a:gd name="connsiteX2" fmla="*/ 5257634 w 5272496"/>
              <a:gd name="connsiteY2" fmla="*/ 2624885 h 2972328"/>
              <a:gd name="connsiteX3" fmla="*/ 841377 w 5272496"/>
              <a:gd name="connsiteY3" fmla="*/ 2972328 h 2972328"/>
              <a:gd name="connsiteX4" fmla="*/ 0 w 5272496"/>
              <a:gd name="connsiteY4" fmla="*/ 20119 h 2972328"/>
              <a:gd name="connsiteX0" fmla="*/ 0 w 5272658"/>
              <a:gd name="connsiteY0" fmla="*/ 20119 h 2972328"/>
              <a:gd name="connsiteX1" fmla="*/ 5271948 w 5272658"/>
              <a:gd name="connsiteY1" fmla="*/ 0 h 2972328"/>
              <a:gd name="connsiteX2" fmla="*/ 5263487 w 5272658"/>
              <a:gd name="connsiteY2" fmla="*/ 2624885 h 2972328"/>
              <a:gd name="connsiteX3" fmla="*/ 841377 w 5272658"/>
              <a:gd name="connsiteY3" fmla="*/ 2972328 h 2972328"/>
              <a:gd name="connsiteX4" fmla="*/ 0 w 5272658"/>
              <a:gd name="connsiteY4" fmla="*/ 20119 h 297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658" h="2972328">
                <a:moveTo>
                  <a:pt x="0" y="20119"/>
                </a:moveTo>
                <a:lnTo>
                  <a:pt x="5271948" y="0"/>
                </a:lnTo>
                <a:cubicBezTo>
                  <a:pt x="5276290" y="1173373"/>
                  <a:pt x="5259145" y="1451512"/>
                  <a:pt x="5263487" y="2624885"/>
                </a:cubicBezTo>
                <a:lnTo>
                  <a:pt x="841377" y="2972328"/>
                </a:lnTo>
                <a:lnTo>
                  <a:pt x="0" y="20119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2" name="Shape 11"/>
          <p:cNvSpPr txBox="1">
            <a:spLocks noGrp="1"/>
          </p:cNvSpPr>
          <p:nvPr>
            <p:ph type="ctrTitle"/>
          </p:nvPr>
        </p:nvSpPr>
        <p:spPr>
          <a:xfrm>
            <a:off x="703194" y="3397572"/>
            <a:ext cx="5003494" cy="2761167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13" name="Shape 16"/>
          <p:cNvSpPr txBox="1">
            <a:spLocks noGrp="1"/>
          </p:cNvSpPr>
          <p:nvPr>
            <p:ph type="subTitle" idx="1"/>
          </p:nvPr>
        </p:nvSpPr>
        <p:spPr>
          <a:xfrm>
            <a:off x="7537987" y="4323358"/>
            <a:ext cx="4098231" cy="1375599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4" name="Rectangle 3"/>
          <p:cNvSpPr/>
          <p:nvPr userDrawn="1"/>
        </p:nvSpPr>
        <p:spPr>
          <a:xfrm>
            <a:off x="6673924" y="6414026"/>
            <a:ext cx="5016726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7372391" y="6489896"/>
            <a:ext cx="924892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4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lor + Title +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66469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2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" name="Rectangle 3"/>
          <p:cNvSpPr/>
          <p:nvPr userDrawn="1"/>
        </p:nvSpPr>
        <p:spPr>
          <a:xfrm>
            <a:off x="5132177" y="-24803"/>
            <a:ext cx="7071811" cy="4725609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797771 w 5238645"/>
              <a:gd name="connsiteY3" fmla="*/ 3105371 h 4125812"/>
              <a:gd name="connsiteX4" fmla="*/ 0 w 5238645"/>
              <a:gd name="connsiteY4" fmla="*/ 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861271 w 5302145"/>
              <a:gd name="connsiteY3" fmla="*/ 3105371 h 4125812"/>
              <a:gd name="connsiteX4" fmla="*/ 0 w 5302145"/>
              <a:gd name="connsiteY4" fmla="*/ 635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628596 w 5302145"/>
              <a:gd name="connsiteY3" fmla="*/ 3043679 h 4125812"/>
              <a:gd name="connsiteX4" fmla="*/ 0 w 5302145"/>
              <a:gd name="connsiteY4" fmla="*/ 6350 h 4125812"/>
              <a:gd name="connsiteX0" fmla="*/ 0 w 5263366"/>
              <a:gd name="connsiteY0" fmla="*/ 896475 h 4125812"/>
              <a:gd name="connsiteX1" fmla="*/ 5263366 w 5263366"/>
              <a:gd name="connsiteY1" fmla="*/ 0 h 4125812"/>
              <a:gd name="connsiteX2" fmla="*/ 5263366 w 5263366"/>
              <a:gd name="connsiteY2" fmla="*/ 4125812 h 4125812"/>
              <a:gd name="connsiteX3" fmla="*/ 589817 w 5263366"/>
              <a:gd name="connsiteY3" fmla="*/ 3043679 h 4125812"/>
              <a:gd name="connsiteX4" fmla="*/ 0 w 5263366"/>
              <a:gd name="connsiteY4" fmla="*/ 896475 h 4125812"/>
              <a:gd name="connsiteX0" fmla="*/ 0 w 5268213"/>
              <a:gd name="connsiteY0" fmla="*/ 15164 h 3244501"/>
              <a:gd name="connsiteX1" fmla="*/ 5268213 w 5268213"/>
              <a:gd name="connsiteY1" fmla="*/ 0 h 3244501"/>
              <a:gd name="connsiteX2" fmla="*/ 5263366 w 5268213"/>
              <a:gd name="connsiteY2" fmla="*/ 3244501 h 3244501"/>
              <a:gd name="connsiteX3" fmla="*/ 589817 w 5268213"/>
              <a:gd name="connsiteY3" fmla="*/ 2162368 h 3244501"/>
              <a:gd name="connsiteX4" fmla="*/ 0 w 5268213"/>
              <a:gd name="connsiteY4" fmla="*/ 15164 h 3244501"/>
              <a:gd name="connsiteX0" fmla="*/ 0 w 5263832"/>
              <a:gd name="connsiteY0" fmla="*/ 319217 h 3548554"/>
              <a:gd name="connsiteX1" fmla="*/ 5263365 w 5263832"/>
              <a:gd name="connsiteY1" fmla="*/ 0 h 3548554"/>
              <a:gd name="connsiteX2" fmla="*/ 5263366 w 5263832"/>
              <a:gd name="connsiteY2" fmla="*/ 3548554 h 3548554"/>
              <a:gd name="connsiteX3" fmla="*/ 589817 w 5263832"/>
              <a:gd name="connsiteY3" fmla="*/ 2466421 h 3548554"/>
              <a:gd name="connsiteX4" fmla="*/ 0 w 5263832"/>
              <a:gd name="connsiteY4" fmla="*/ 319217 h 3548554"/>
              <a:gd name="connsiteX0" fmla="*/ 0 w 5317153"/>
              <a:gd name="connsiteY0" fmla="*/ 50417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50417 h 3548554"/>
              <a:gd name="connsiteX0" fmla="*/ 0 w 5317153"/>
              <a:gd name="connsiteY0" fmla="*/ 28385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28385 h 3548554"/>
              <a:gd name="connsiteX0" fmla="*/ 0 w 5342342"/>
              <a:gd name="connsiteY0" fmla="*/ 0 h 3520169"/>
              <a:gd name="connsiteX1" fmla="*/ 5342342 w 5342342"/>
              <a:gd name="connsiteY1" fmla="*/ 298163 h 3520169"/>
              <a:gd name="connsiteX2" fmla="*/ 5316687 w 5342342"/>
              <a:gd name="connsiteY2" fmla="*/ 3520169 h 3520169"/>
              <a:gd name="connsiteX3" fmla="*/ 643138 w 5342342"/>
              <a:gd name="connsiteY3" fmla="*/ 2438036 h 3520169"/>
              <a:gd name="connsiteX4" fmla="*/ 0 w 5342342"/>
              <a:gd name="connsiteY4" fmla="*/ 0 h 3520169"/>
              <a:gd name="connsiteX0" fmla="*/ 0 w 5361668"/>
              <a:gd name="connsiteY0" fmla="*/ 0 h 3520169"/>
              <a:gd name="connsiteX1" fmla="*/ 5342342 w 5361668"/>
              <a:gd name="connsiteY1" fmla="*/ 298163 h 3520169"/>
              <a:gd name="connsiteX2" fmla="*/ 5361585 w 5361668"/>
              <a:gd name="connsiteY2" fmla="*/ 3520169 h 3520169"/>
              <a:gd name="connsiteX3" fmla="*/ 643138 w 5361668"/>
              <a:gd name="connsiteY3" fmla="*/ 2438036 h 3520169"/>
              <a:gd name="connsiteX4" fmla="*/ 0 w 5361668"/>
              <a:gd name="connsiteY4" fmla="*/ 0 h 3520169"/>
              <a:gd name="connsiteX0" fmla="*/ 0 w 5323184"/>
              <a:gd name="connsiteY0" fmla="*/ 0 h 3228608"/>
              <a:gd name="connsiteX1" fmla="*/ 5303858 w 5323184"/>
              <a:gd name="connsiteY1" fmla="*/ 6602 h 3228608"/>
              <a:gd name="connsiteX2" fmla="*/ 5323101 w 5323184"/>
              <a:gd name="connsiteY2" fmla="*/ 3228608 h 3228608"/>
              <a:gd name="connsiteX3" fmla="*/ 604654 w 5323184"/>
              <a:gd name="connsiteY3" fmla="*/ 2146475 h 3228608"/>
              <a:gd name="connsiteX4" fmla="*/ 0 w 5323184"/>
              <a:gd name="connsiteY4" fmla="*/ 0 h 3228608"/>
              <a:gd name="connsiteX0" fmla="*/ 0 w 5303858"/>
              <a:gd name="connsiteY0" fmla="*/ 0 h 3228608"/>
              <a:gd name="connsiteX1" fmla="*/ 5303858 w 5303858"/>
              <a:gd name="connsiteY1" fmla="*/ 6602 h 3228608"/>
              <a:gd name="connsiteX2" fmla="*/ 5299691 w 5303858"/>
              <a:gd name="connsiteY2" fmla="*/ 3228608 h 3228608"/>
              <a:gd name="connsiteX3" fmla="*/ 604654 w 5303858"/>
              <a:gd name="connsiteY3" fmla="*/ 2146475 h 3228608"/>
              <a:gd name="connsiteX4" fmla="*/ 0 w 5303858"/>
              <a:gd name="connsiteY4" fmla="*/ 0 h 3228608"/>
              <a:gd name="connsiteX0" fmla="*/ 0 w 5303858"/>
              <a:gd name="connsiteY0" fmla="*/ 25320 h 3222006"/>
              <a:gd name="connsiteX1" fmla="*/ 5303858 w 5303858"/>
              <a:gd name="connsiteY1" fmla="*/ 0 h 3222006"/>
              <a:gd name="connsiteX2" fmla="*/ 5299691 w 5303858"/>
              <a:gd name="connsiteY2" fmla="*/ 3222006 h 3222006"/>
              <a:gd name="connsiteX3" fmla="*/ 604654 w 5303858"/>
              <a:gd name="connsiteY3" fmla="*/ 2139873 h 3222006"/>
              <a:gd name="connsiteX4" fmla="*/ 0 w 5303858"/>
              <a:gd name="connsiteY4" fmla="*/ 25320 h 32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858" h="3222006">
                <a:moveTo>
                  <a:pt x="0" y="25320"/>
                </a:moveTo>
                <a:lnTo>
                  <a:pt x="5303858" y="0"/>
                </a:lnTo>
                <a:cubicBezTo>
                  <a:pt x="5302242" y="1081500"/>
                  <a:pt x="5301307" y="2140506"/>
                  <a:pt x="5299691" y="3222006"/>
                </a:cubicBezTo>
                <a:lnTo>
                  <a:pt x="604654" y="2139873"/>
                </a:lnTo>
                <a:lnTo>
                  <a:pt x="0" y="2532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5171022" y="-36056"/>
            <a:ext cx="7030211" cy="4359413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103326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95071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0 h 3844356"/>
              <a:gd name="connsiteX1" fmla="*/ 5295772 w 5299104"/>
              <a:gd name="connsiteY1" fmla="*/ 875730 h 3844356"/>
              <a:gd name="connsiteX2" fmla="*/ 5299104 w 5299104"/>
              <a:gd name="connsiteY2" fmla="*/ 3510132 h 3844356"/>
              <a:gd name="connsiteX3" fmla="*/ 950711 w 5299104"/>
              <a:gd name="connsiteY3" fmla="*/ 3844356 h 3844356"/>
              <a:gd name="connsiteX4" fmla="*/ 0 w 5299104"/>
              <a:gd name="connsiteY4" fmla="*/ 0 h 3844356"/>
              <a:gd name="connsiteX0" fmla="*/ 0 w 5328188"/>
              <a:gd name="connsiteY0" fmla="*/ 14396 h 2968626"/>
              <a:gd name="connsiteX1" fmla="*/ 5324856 w 5328188"/>
              <a:gd name="connsiteY1" fmla="*/ 0 h 2968626"/>
              <a:gd name="connsiteX2" fmla="*/ 5328188 w 5328188"/>
              <a:gd name="connsiteY2" fmla="*/ 2634402 h 2968626"/>
              <a:gd name="connsiteX3" fmla="*/ 979795 w 5328188"/>
              <a:gd name="connsiteY3" fmla="*/ 2968626 h 2968626"/>
              <a:gd name="connsiteX4" fmla="*/ 0 w 5328188"/>
              <a:gd name="connsiteY4" fmla="*/ 14396 h 2968626"/>
              <a:gd name="connsiteX0" fmla="*/ 0 w 5328188"/>
              <a:gd name="connsiteY0" fmla="*/ 14396 h 2981845"/>
              <a:gd name="connsiteX1" fmla="*/ 5324856 w 5328188"/>
              <a:gd name="connsiteY1" fmla="*/ 0 h 2981845"/>
              <a:gd name="connsiteX2" fmla="*/ 5328188 w 5328188"/>
              <a:gd name="connsiteY2" fmla="*/ 2634402 h 2981845"/>
              <a:gd name="connsiteX3" fmla="*/ 911931 w 5328188"/>
              <a:gd name="connsiteY3" fmla="*/ 2981845 h 2981845"/>
              <a:gd name="connsiteX4" fmla="*/ 0 w 5328188"/>
              <a:gd name="connsiteY4" fmla="*/ 14396 h 2981845"/>
              <a:gd name="connsiteX0" fmla="*/ 0 w 5328188"/>
              <a:gd name="connsiteY0" fmla="*/ 0 h 3267095"/>
              <a:gd name="connsiteX1" fmla="*/ 5324856 w 5328188"/>
              <a:gd name="connsiteY1" fmla="*/ 285250 h 3267095"/>
              <a:gd name="connsiteX2" fmla="*/ 5328188 w 5328188"/>
              <a:gd name="connsiteY2" fmla="*/ 2919652 h 3267095"/>
              <a:gd name="connsiteX3" fmla="*/ 911931 w 5328188"/>
              <a:gd name="connsiteY3" fmla="*/ 3267095 h 3267095"/>
              <a:gd name="connsiteX4" fmla="*/ 0 w 5328188"/>
              <a:gd name="connsiteY4" fmla="*/ 0 h 3267095"/>
              <a:gd name="connsiteX0" fmla="*/ 0 w 5328188"/>
              <a:gd name="connsiteY0" fmla="*/ 9989 h 3277084"/>
              <a:gd name="connsiteX1" fmla="*/ 5315161 w 5328188"/>
              <a:gd name="connsiteY1" fmla="*/ 0 h 3277084"/>
              <a:gd name="connsiteX2" fmla="*/ 5328188 w 5328188"/>
              <a:gd name="connsiteY2" fmla="*/ 2929641 h 3277084"/>
              <a:gd name="connsiteX3" fmla="*/ 911931 w 5328188"/>
              <a:gd name="connsiteY3" fmla="*/ 3277084 h 3277084"/>
              <a:gd name="connsiteX4" fmla="*/ 0 w 5328188"/>
              <a:gd name="connsiteY4" fmla="*/ 9989 h 3277084"/>
              <a:gd name="connsiteX0" fmla="*/ 0 w 5257634"/>
              <a:gd name="connsiteY0" fmla="*/ 324875 h 3277084"/>
              <a:gd name="connsiteX1" fmla="*/ 5244607 w 5257634"/>
              <a:gd name="connsiteY1" fmla="*/ 0 h 3277084"/>
              <a:gd name="connsiteX2" fmla="*/ 5257634 w 5257634"/>
              <a:gd name="connsiteY2" fmla="*/ 2929641 h 3277084"/>
              <a:gd name="connsiteX3" fmla="*/ 841377 w 5257634"/>
              <a:gd name="connsiteY3" fmla="*/ 3277084 h 3277084"/>
              <a:gd name="connsiteX4" fmla="*/ 0 w 5257634"/>
              <a:gd name="connsiteY4" fmla="*/ 324875 h 3277084"/>
              <a:gd name="connsiteX0" fmla="*/ 0 w 5289830"/>
              <a:gd name="connsiteY0" fmla="*/ 4158 h 2956367"/>
              <a:gd name="connsiteX1" fmla="*/ 5289505 w 5289830"/>
              <a:gd name="connsiteY1" fmla="*/ 0 h 2956367"/>
              <a:gd name="connsiteX2" fmla="*/ 5257634 w 5289830"/>
              <a:gd name="connsiteY2" fmla="*/ 2608924 h 2956367"/>
              <a:gd name="connsiteX3" fmla="*/ 841377 w 5289830"/>
              <a:gd name="connsiteY3" fmla="*/ 2956367 h 2956367"/>
              <a:gd name="connsiteX4" fmla="*/ 0 w 5289830"/>
              <a:gd name="connsiteY4" fmla="*/ 4158 h 2956367"/>
              <a:gd name="connsiteX0" fmla="*/ 0 w 5272496"/>
              <a:gd name="connsiteY0" fmla="*/ 20119 h 2972328"/>
              <a:gd name="connsiteX1" fmla="*/ 5271948 w 5272496"/>
              <a:gd name="connsiteY1" fmla="*/ 0 h 2972328"/>
              <a:gd name="connsiteX2" fmla="*/ 5257634 w 5272496"/>
              <a:gd name="connsiteY2" fmla="*/ 2624885 h 2972328"/>
              <a:gd name="connsiteX3" fmla="*/ 841377 w 5272496"/>
              <a:gd name="connsiteY3" fmla="*/ 2972328 h 2972328"/>
              <a:gd name="connsiteX4" fmla="*/ 0 w 5272496"/>
              <a:gd name="connsiteY4" fmla="*/ 20119 h 2972328"/>
              <a:gd name="connsiteX0" fmla="*/ 0 w 5272658"/>
              <a:gd name="connsiteY0" fmla="*/ 20119 h 2972328"/>
              <a:gd name="connsiteX1" fmla="*/ 5271948 w 5272658"/>
              <a:gd name="connsiteY1" fmla="*/ 0 h 2972328"/>
              <a:gd name="connsiteX2" fmla="*/ 5263487 w 5272658"/>
              <a:gd name="connsiteY2" fmla="*/ 2624885 h 2972328"/>
              <a:gd name="connsiteX3" fmla="*/ 841377 w 5272658"/>
              <a:gd name="connsiteY3" fmla="*/ 2972328 h 2972328"/>
              <a:gd name="connsiteX4" fmla="*/ 0 w 5272658"/>
              <a:gd name="connsiteY4" fmla="*/ 20119 h 297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658" h="2972328">
                <a:moveTo>
                  <a:pt x="0" y="20119"/>
                </a:moveTo>
                <a:lnTo>
                  <a:pt x="5271948" y="0"/>
                </a:lnTo>
                <a:cubicBezTo>
                  <a:pt x="5276290" y="1173373"/>
                  <a:pt x="5259145" y="1451512"/>
                  <a:pt x="5263487" y="2624885"/>
                </a:cubicBezTo>
                <a:lnTo>
                  <a:pt x="841377" y="2972328"/>
                </a:lnTo>
                <a:lnTo>
                  <a:pt x="0" y="20119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1" name="Shape 20"/>
          <p:cNvSpPr txBox="1">
            <a:spLocks noGrp="1"/>
          </p:cNvSpPr>
          <p:nvPr>
            <p:ph type="title"/>
          </p:nvPr>
        </p:nvSpPr>
        <p:spPr>
          <a:xfrm>
            <a:off x="567524" y="499846"/>
            <a:ext cx="4689787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3924" y="6414026"/>
            <a:ext cx="5016726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6" name="Picture 15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7372391" y="6489896"/>
            <a:ext cx="924892" cy="304799"/>
          </a:xfrm>
          <a:prstGeom prst="rect">
            <a:avLst/>
          </a:prstGeom>
        </p:spPr>
      </p:pic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67524" y="1760032"/>
            <a:ext cx="5184304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161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67520" y="514482"/>
            <a:ext cx="7679773" cy="1019905"/>
          </a:xfrm>
          <a:prstGeom prst="rect">
            <a:avLst/>
          </a:prstGeom>
          <a:noFill/>
          <a:ln>
            <a:noFill/>
          </a:ln>
        </p:spPr>
        <p:txBody>
          <a:bodyPr lIns="121879" tIns="121879" rIns="121879" bIns="121879" anchor="ctr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67520" y="1763733"/>
            <a:ext cx="8234316" cy="4431837"/>
          </a:xfrm>
          <a:prstGeom prst="rect">
            <a:avLst/>
          </a:prstGeom>
          <a:noFill/>
          <a:ln>
            <a:noFill/>
          </a:ln>
        </p:spPr>
        <p:txBody>
          <a:bodyPr lIns="121879" tIns="121879" rIns="121879" bIns="121879" anchor="t" anchorCtr="0"/>
          <a:lstStyle>
            <a:lvl1pPr lv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 lang="en-US" dirty="0" smtClean="0"/>
          </a:p>
          <a:p>
            <a:pPr lvl="1"/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36218" y="6440648"/>
            <a:ext cx="493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Montserrat-Bold"/>
                <a:cs typeface="Montserrat-Bold"/>
              </a:defRPr>
            </a:lvl1pPr>
          </a:lstStyle>
          <a:p>
            <a:fld id="{ABAE846E-3B32-D94C-96AF-4F3019193BCF}" type="slidenum">
              <a:rPr lang="en-US" kern="0" smtClean="0">
                <a:solidFill>
                  <a:srgbClr val="FFFFFF"/>
                </a:solidFill>
                <a:sym typeface="Arial"/>
                <a:rtl val="0"/>
              </a:rPr>
              <a:pPr/>
              <a:t>‹#›</a:t>
            </a:fld>
            <a:endParaRPr lang="en-US" kern="0" dirty="0">
              <a:solidFill>
                <a:srgbClr val="FFFFFF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03970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25425" marR="0" lvl="0" indent="-225425" algn="l" rtl="0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Font typeface="Lucida Grande"/>
        <a:buChar char="▸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L="457200" marR="0" lvl="1" indent="-225425" algn="l" rtl="0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Font typeface="Lucida Grande"/>
        <a:buChar char="▸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26">
              <a:defRPr/>
            </a:pPr>
            <a:fld id="{ABAE846E-3B32-D94C-96AF-4F3019193BCF}" type="slidenum">
              <a:rPr lang="en-US">
                <a:solidFill>
                  <a:srgbClr val="FFFFFF"/>
                </a:solidFill>
                <a:latin typeface="Arial" panose="020B0604020202020204"/>
                <a:ea typeface="+mn-ea"/>
              </a:rPr>
              <a:pPr defTabSz="914126">
                <a:defRPr/>
              </a:pPr>
              <a:t>1</a:t>
            </a:fld>
            <a:endParaRPr lang="en-US" dirty="0">
              <a:solidFill>
                <a:srgbClr val="FFFFFF"/>
              </a:solidFill>
              <a:latin typeface="Arial" panose="020B0604020202020204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1448" y="5178862"/>
            <a:ext cx="3485570" cy="707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US" sz="1998" dirty="0" smtClean="0">
                <a:solidFill>
                  <a:srgbClr val="FFFFFF"/>
                </a:solidFill>
              </a:rPr>
              <a:t>HHFMA Call with the Experts</a:t>
            </a:r>
            <a:endParaRPr lang="en-US" sz="1998" dirty="0">
              <a:solidFill>
                <a:srgbClr val="FFFFFF"/>
              </a:solidFill>
            </a:endParaRPr>
          </a:p>
          <a:p>
            <a:pPr defTabSz="914126">
              <a:defRPr/>
            </a:pPr>
            <a:r>
              <a:rPr lang="en-US" sz="1998" dirty="0" smtClean="0">
                <a:solidFill>
                  <a:srgbClr val="FFFFFF"/>
                </a:solidFill>
              </a:rPr>
              <a:t>January 16, 2019</a:t>
            </a:r>
            <a:endParaRPr lang="en-US" sz="1998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45469" y="1343198"/>
            <a:ext cx="5519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HHVBP </a:t>
            </a:r>
            <a: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Insights</a:t>
            </a:r>
            <a:endParaRPr 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34" y="587924"/>
            <a:ext cx="3482282" cy="13758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3672" y="5397492"/>
            <a:ext cx="2898807" cy="7690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63">
              <a:defRPr/>
            </a:pPr>
            <a:r>
              <a:rPr lang="en-US" sz="2398" b="1" dirty="0">
                <a:solidFill>
                  <a:srgbClr val="005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Attaya</a:t>
            </a:r>
          </a:p>
          <a:p>
            <a:pPr defTabSz="457063">
              <a:defRPr/>
            </a:pPr>
            <a:r>
              <a:rPr lang="en-US" sz="1998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 of Product Strategy</a:t>
            </a:r>
          </a:p>
        </p:txBody>
      </p:sp>
    </p:spTree>
    <p:extLst>
      <p:ext uri="{BB962C8B-B14F-4D97-AF65-F5344CB8AC3E}">
        <p14:creationId xmlns:p14="http://schemas.microsoft.com/office/powerpoint/2010/main" val="34576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HHVBP Performance Year 2 – CY 2017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22" y="1608082"/>
            <a:ext cx="8378202" cy="4316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1270" y="6436441"/>
            <a:ext cx="3996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CMS Final TPS Adjustment Report PY2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247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HHVBP Performance Year 2 – CY 2017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1570321"/>
            <a:ext cx="8212975" cy="4453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1270" y="6436441"/>
            <a:ext cx="3996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CMS Final TPS Adjustment Report PY2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518756" y="3034145"/>
            <a:ext cx="6176357" cy="59851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53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HHVBP Performance Year 2 – CY 2017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1601615"/>
            <a:ext cx="8542469" cy="4619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1270" y="6436441"/>
            <a:ext cx="4213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Home Health Compare – Oct 2018 refresh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45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ue template">
  <a:themeElements>
    <a:clrScheme name="SHP Palette 01">
      <a:dk1>
        <a:srgbClr val="000000"/>
      </a:dk1>
      <a:lt1>
        <a:srgbClr val="FFFFFF"/>
      </a:lt1>
      <a:dk2>
        <a:srgbClr val="335E82"/>
      </a:dk2>
      <a:lt2>
        <a:srgbClr val="FFA400"/>
      </a:lt2>
      <a:accent1>
        <a:srgbClr val="4C8AAA"/>
      </a:accent1>
      <a:accent2>
        <a:srgbClr val="F6E552"/>
      </a:accent2>
      <a:accent3>
        <a:srgbClr val="00A49A"/>
      </a:accent3>
      <a:accent4>
        <a:srgbClr val="FCCA53"/>
      </a:accent4>
      <a:accent5>
        <a:srgbClr val="75ABCB"/>
      </a:accent5>
      <a:accent6>
        <a:srgbClr val="DC8823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22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69</Words>
  <Application>Microsoft Office PowerPoint</Application>
  <PresentationFormat>Custom</PresentationFormat>
  <Paragraphs>17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1_Blue template</vt:lpstr>
      <vt:lpstr>PowerPoint Presentation</vt:lpstr>
      <vt:lpstr>HHVBP Performance Year 2 – CY 2017</vt:lpstr>
      <vt:lpstr>HHVBP Performance Year 2 – CY 2017</vt:lpstr>
      <vt:lpstr>HHVBP Performance Year 2 – CY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Attaya</dc:creator>
  <cp:lastModifiedBy>William A. Dombi</cp:lastModifiedBy>
  <cp:revision>14</cp:revision>
  <cp:lastPrinted>2017-08-15T22:13:37Z</cp:lastPrinted>
  <dcterms:created xsi:type="dcterms:W3CDTF">2017-08-15T17:50:37Z</dcterms:created>
  <dcterms:modified xsi:type="dcterms:W3CDTF">2019-01-16T14:51:30Z</dcterms:modified>
</cp:coreProperties>
</file>